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0" r:id="rId2"/>
  </p:sldMasterIdLst>
  <p:notesMasterIdLst>
    <p:notesMasterId r:id="rId8"/>
  </p:notesMasterIdLst>
  <p:sldIdLst>
    <p:sldId id="261" r:id="rId3"/>
    <p:sldId id="259" r:id="rId4"/>
    <p:sldId id="258" r:id="rId5"/>
    <p:sldId id="260" r:id="rId6"/>
    <p:sldId id="25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897"/>
    <p:restoredTop sz="93663"/>
  </p:normalViewPr>
  <p:slideViewPr>
    <p:cSldViewPr>
      <p:cViewPr varScale="1">
        <p:scale>
          <a:sx n="114" d="100"/>
          <a:sy n="114" d="100"/>
        </p:scale>
        <p:origin x="202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BF84F1-C813-DA4A-86EC-66356A5CD848}" type="datetimeFigureOut">
              <a:rPr lang="en-US" smtClean="0"/>
              <a:t>11/3/2018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F8E2E2-EAA5-C046-A4A1-867440704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635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8E2E2-EAA5-C046-A4A1-86744070400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7101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8E2E2-EAA5-C046-A4A1-86744070400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6628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8E2E2-EAA5-C046-A4A1-86744070400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1708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8E2E2-EAA5-C046-A4A1-86744070400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4374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8E2E2-EAA5-C046-A4A1-86744070400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4319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64DF5-27AC-4034-95C8-766E8281E113}" type="datetimeFigureOut">
              <a:rPr lang="en-US" smtClean="0"/>
              <a:pPr/>
              <a:t>11/3/2018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FF0F2-530F-4640-B88D-F6E13D34D1D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64DF5-27AC-4034-95C8-766E8281E113}" type="datetimeFigureOut">
              <a:rPr lang="en-US" smtClean="0"/>
              <a:pPr/>
              <a:t>11/3/2018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FF0F2-530F-4640-B88D-F6E13D34D1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64DF5-27AC-4034-95C8-766E8281E113}" type="datetimeFigureOut">
              <a:rPr lang="en-US" smtClean="0"/>
              <a:pPr/>
              <a:t>11/3/2018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FF0F2-530F-4640-B88D-F6E13D34D1D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64DF5-27AC-4034-95C8-766E8281E113}" type="datetimeFigureOut">
              <a:rPr lang="en-US" smtClean="0"/>
              <a:pPr/>
              <a:t>11/3/2018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FF0F2-530F-4640-B88D-F6E13D34D1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64DF5-27AC-4034-95C8-766E8281E113}" type="datetimeFigureOut">
              <a:rPr lang="en-US" smtClean="0"/>
              <a:pPr/>
              <a:t>11/3/2018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FF0F2-530F-4640-B88D-F6E13D34D1D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64DF5-27AC-4034-95C8-766E8281E113}" type="datetimeFigureOut">
              <a:rPr lang="en-US" smtClean="0"/>
              <a:pPr/>
              <a:t>11/3/2018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FF0F2-530F-4640-B88D-F6E13D34D1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64DF5-27AC-4034-95C8-766E8281E113}" type="datetimeFigureOut">
              <a:rPr lang="en-US" smtClean="0"/>
              <a:pPr/>
              <a:t>11/3/2018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FF0F2-530F-4640-B88D-F6E13D34D1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64DF5-27AC-4034-95C8-766E8281E113}" type="datetimeFigureOut">
              <a:rPr lang="en-US" smtClean="0"/>
              <a:pPr/>
              <a:t>11/3/2018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FF0F2-530F-4640-B88D-F6E13D34D1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/>
          <a:p>
            <a:fld id="{1C164DF5-27AC-4034-95C8-766E8281E113}" type="datetimeFigureOut">
              <a:rPr lang="en-US" smtClean="0"/>
              <a:pPr/>
              <a:t>11/3/2018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/>
          <a:p>
            <a:fld id="{456FF0F2-530F-4640-B88D-F6E13D34D1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64DF5-27AC-4034-95C8-766E8281E113}" type="datetimeFigureOut">
              <a:rPr lang="en-US" smtClean="0"/>
              <a:pPr/>
              <a:t>11/3/2018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FF0F2-530F-4640-B88D-F6E13D34D1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64DF5-27AC-4034-95C8-766E8281E113}" type="datetimeFigureOut">
              <a:rPr lang="en-US" smtClean="0"/>
              <a:pPr/>
              <a:t>11/3/2018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FF0F2-530F-4640-B88D-F6E13D34D1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71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71" y="3602136"/>
            <a:ext cx="6858000" cy="165576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785" indent="0" algn="ctr">
              <a:buNone/>
              <a:defRPr sz="1500"/>
            </a:lvl2pPr>
            <a:lvl3pPr marL="685579" indent="0" algn="ctr">
              <a:buNone/>
              <a:defRPr sz="1425"/>
            </a:lvl3pPr>
            <a:lvl4pPr marL="1028369" indent="0" algn="ctr">
              <a:buNone/>
              <a:defRPr sz="1200"/>
            </a:lvl4pPr>
            <a:lvl5pPr marL="1371158" indent="0" algn="ctr">
              <a:buNone/>
              <a:defRPr sz="1200"/>
            </a:lvl5pPr>
            <a:lvl6pPr marL="1713953" indent="0" algn="ctr">
              <a:buNone/>
              <a:defRPr sz="1200"/>
            </a:lvl6pPr>
            <a:lvl7pPr marL="2056736" indent="0" algn="ctr">
              <a:buNone/>
              <a:defRPr sz="1200"/>
            </a:lvl7pPr>
            <a:lvl8pPr marL="2399520" indent="0" algn="ctr">
              <a:buNone/>
              <a:defRPr sz="1200"/>
            </a:lvl8pPr>
            <a:lvl9pPr marL="2742305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D8FD8-A34D-43B1-A759-8AA48276051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BBA8B-F5A8-4DFD-BF96-4A143B49FF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8515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71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41000">
                <a:schemeClr val="tx1">
                  <a:alpha val="75000"/>
                </a:schemeClr>
              </a:gs>
              <a:gs pos="73000">
                <a:schemeClr val="tx1">
                  <a:alpha val="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1" tIns="34289" rIns="68561" bIns="34289" rtlCol="0" anchor="ctr"/>
          <a:lstStyle/>
          <a:p>
            <a:pPr algn="ctr"/>
            <a:endParaRPr lang="en-US" sz="1350" b="0" i="0" dirty="0">
              <a:solidFill>
                <a:prstClr val="white"/>
              </a:solidFill>
              <a:latin typeface="Helvetica Regula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0565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 flipH="1">
            <a:off x="71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41000">
                <a:schemeClr val="tx1">
                  <a:alpha val="75000"/>
                </a:schemeClr>
              </a:gs>
              <a:gs pos="73000">
                <a:schemeClr val="tx1">
                  <a:alpha val="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1" tIns="34289" rIns="68561" bIns="34289" rtlCol="0" anchor="ctr"/>
          <a:lstStyle/>
          <a:p>
            <a:pPr algn="ctr"/>
            <a:endParaRPr lang="en-US" sz="1350" b="0" i="0" dirty="0">
              <a:solidFill>
                <a:prstClr val="white"/>
              </a:solidFill>
              <a:latin typeface="Helvetica Regula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7771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71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41000">
                <a:schemeClr val="accent2">
                  <a:lumMod val="50000"/>
                  <a:alpha val="75000"/>
                </a:schemeClr>
              </a:gs>
              <a:gs pos="73000">
                <a:schemeClr val="accent2">
                  <a:lumMod val="50000"/>
                  <a:alpha val="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1" tIns="34289" rIns="68561" bIns="34289" rtlCol="0" anchor="ctr"/>
          <a:lstStyle/>
          <a:p>
            <a:pPr algn="ctr"/>
            <a:endParaRPr lang="en-US" sz="1350" b="0" i="0" dirty="0">
              <a:solidFill>
                <a:prstClr val="white"/>
              </a:solidFill>
              <a:latin typeface="Helvetica Regula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33906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D8FD8-A34D-43B1-A759-8AA48276051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BBA8B-F5A8-4DFD-BF96-4A143B49FF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2155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1709857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7" y="4589656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78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579" indent="0">
              <a:buNone/>
              <a:defRPr sz="1425">
                <a:solidFill>
                  <a:schemeClr val="tx1">
                    <a:tint val="75000"/>
                  </a:schemeClr>
                </a:solidFill>
              </a:defRPr>
            </a:lvl3pPr>
            <a:lvl4pPr marL="10283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15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395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673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39952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230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D8FD8-A34D-43B1-A759-8AA48276051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BBA8B-F5A8-4DFD-BF96-4A143B49FF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4589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721" y="1825625"/>
            <a:ext cx="38862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D8FD8-A34D-43B1-A759-8AA48276051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BBA8B-F5A8-4DFD-BF96-4A143B49FF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5939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913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785" indent="0">
              <a:buNone/>
              <a:defRPr sz="1500" b="1"/>
            </a:lvl2pPr>
            <a:lvl3pPr marL="685579" indent="0">
              <a:buNone/>
              <a:defRPr sz="1425" b="1"/>
            </a:lvl3pPr>
            <a:lvl4pPr marL="1028369" indent="0">
              <a:buNone/>
              <a:defRPr sz="1200" b="1"/>
            </a:lvl4pPr>
            <a:lvl5pPr marL="1371158" indent="0">
              <a:buNone/>
              <a:defRPr sz="1200" b="1"/>
            </a:lvl5pPr>
            <a:lvl6pPr marL="1713953" indent="0">
              <a:buNone/>
              <a:defRPr sz="1200" b="1"/>
            </a:lvl6pPr>
            <a:lvl7pPr marL="2056736" indent="0">
              <a:buNone/>
              <a:defRPr sz="1200" b="1"/>
            </a:lvl7pPr>
            <a:lvl8pPr marL="2399520" indent="0">
              <a:buNone/>
              <a:defRPr sz="1200" b="1"/>
            </a:lvl8pPr>
            <a:lvl9pPr marL="2742305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913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785" indent="0">
              <a:buNone/>
              <a:defRPr sz="1500" b="1"/>
            </a:lvl2pPr>
            <a:lvl3pPr marL="685579" indent="0">
              <a:buNone/>
              <a:defRPr sz="1425" b="1"/>
            </a:lvl3pPr>
            <a:lvl4pPr marL="1028369" indent="0">
              <a:buNone/>
              <a:defRPr sz="1200" b="1"/>
            </a:lvl4pPr>
            <a:lvl5pPr marL="1371158" indent="0">
              <a:buNone/>
              <a:defRPr sz="1200" b="1"/>
            </a:lvl5pPr>
            <a:lvl6pPr marL="1713953" indent="0">
              <a:buNone/>
              <a:defRPr sz="1200" b="1"/>
            </a:lvl6pPr>
            <a:lvl7pPr marL="2056736" indent="0">
              <a:buNone/>
              <a:defRPr sz="1200" b="1"/>
            </a:lvl7pPr>
            <a:lvl8pPr marL="2399520" indent="0">
              <a:buNone/>
              <a:defRPr sz="1200" b="1"/>
            </a:lvl8pPr>
            <a:lvl9pPr marL="2742305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D8FD8-A34D-43B1-A759-8AA48276051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BBA8B-F5A8-4DFD-BF96-4A143B49FF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8716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D8FD8-A34D-43B1-A759-8AA48276051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BBA8B-F5A8-4DFD-BF96-4A143B49FF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7034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D8FD8-A34D-43B1-A759-8AA48276051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BBA8B-F5A8-4DFD-BF96-4A143B49FF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0442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915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54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915" y="2057403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785" indent="0">
              <a:buNone/>
              <a:defRPr sz="1125"/>
            </a:lvl2pPr>
            <a:lvl3pPr marL="685579" indent="0">
              <a:buNone/>
              <a:defRPr sz="900"/>
            </a:lvl3pPr>
            <a:lvl4pPr marL="1028369" indent="0">
              <a:buNone/>
              <a:defRPr sz="825"/>
            </a:lvl4pPr>
            <a:lvl5pPr marL="1371158" indent="0">
              <a:buNone/>
              <a:defRPr sz="825"/>
            </a:lvl5pPr>
            <a:lvl6pPr marL="1713953" indent="0">
              <a:buNone/>
              <a:defRPr sz="825"/>
            </a:lvl6pPr>
            <a:lvl7pPr marL="2056736" indent="0">
              <a:buNone/>
              <a:defRPr sz="825"/>
            </a:lvl7pPr>
            <a:lvl8pPr marL="2399520" indent="0">
              <a:buNone/>
              <a:defRPr sz="825"/>
            </a:lvl8pPr>
            <a:lvl9pPr marL="2742305" indent="0">
              <a:buNone/>
              <a:defRPr sz="82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D8FD8-A34D-43B1-A759-8AA48276051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BBA8B-F5A8-4DFD-BF96-4A143B49FF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4942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915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545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785" indent="0">
              <a:buNone/>
              <a:defRPr sz="2100"/>
            </a:lvl2pPr>
            <a:lvl3pPr marL="685579" indent="0">
              <a:buNone/>
              <a:defRPr sz="1800"/>
            </a:lvl3pPr>
            <a:lvl4pPr marL="1028369" indent="0">
              <a:buNone/>
              <a:defRPr sz="1500"/>
            </a:lvl4pPr>
            <a:lvl5pPr marL="1371158" indent="0">
              <a:buNone/>
              <a:defRPr sz="1500"/>
            </a:lvl5pPr>
            <a:lvl6pPr marL="1713953" indent="0">
              <a:buNone/>
              <a:defRPr sz="1500"/>
            </a:lvl6pPr>
            <a:lvl7pPr marL="2056736" indent="0">
              <a:buNone/>
              <a:defRPr sz="1500"/>
            </a:lvl7pPr>
            <a:lvl8pPr marL="2399520" indent="0">
              <a:buNone/>
              <a:defRPr sz="1500"/>
            </a:lvl8pPr>
            <a:lvl9pPr marL="2742305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915" y="2057403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785" indent="0">
              <a:buNone/>
              <a:defRPr sz="1125"/>
            </a:lvl2pPr>
            <a:lvl3pPr marL="685579" indent="0">
              <a:buNone/>
              <a:defRPr sz="900"/>
            </a:lvl3pPr>
            <a:lvl4pPr marL="1028369" indent="0">
              <a:buNone/>
              <a:defRPr sz="825"/>
            </a:lvl4pPr>
            <a:lvl5pPr marL="1371158" indent="0">
              <a:buNone/>
              <a:defRPr sz="825"/>
            </a:lvl5pPr>
            <a:lvl6pPr marL="1713953" indent="0">
              <a:buNone/>
              <a:defRPr sz="825"/>
            </a:lvl6pPr>
            <a:lvl7pPr marL="2056736" indent="0">
              <a:buNone/>
              <a:defRPr sz="825"/>
            </a:lvl7pPr>
            <a:lvl8pPr marL="2399520" indent="0">
              <a:buNone/>
              <a:defRPr sz="825"/>
            </a:lvl8pPr>
            <a:lvl9pPr marL="2742305" indent="0">
              <a:buNone/>
              <a:defRPr sz="82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D8FD8-A34D-43B1-A759-8AA48276051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BBA8B-F5A8-4DFD-BF96-4A143B49FF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5317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D8FD8-A34D-43B1-A759-8AA48276051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BBA8B-F5A8-4DFD-BF96-4A143B49FF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2757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243"/>
            <a:ext cx="1971675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243"/>
            <a:ext cx="5800725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D8FD8-A34D-43B1-A759-8AA48276051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BBA8B-F5A8-4DFD-BF96-4A143B49FF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034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1C164DF5-27AC-4034-95C8-766E8281E113}" type="datetimeFigureOut">
              <a:rPr lang="en-US" smtClean="0"/>
              <a:pPr/>
              <a:t>11/3/2018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456FF0F2-530F-4640-B88D-F6E13D34D1D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365129"/>
            <a:ext cx="7886700" cy="1325563"/>
          </a:xfrm>
          <a:prstGeom prst="rect">
            <a:avLst/>
          </a:prstGeom>
        </p:spPr>
        <p:txBody>
          <a:bodyPr vert="horz" lIns="91414" tIns="45718" rIns="91414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9"/>
          </a:xfrm>
          <a:prstGeom prst="rect">
            <a:avLst/>
          </a:prstGeom>
        </p:spPr>
        <p:txBody>
          <a:bodyPr vert="horz" lIns="91414" tIns="45718" rIns="91414" bIns="4571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543"/>
            <a:ext cx="2057400" cy="365125"/>
          </a:xfrm>
          <a:prstGeom prst="rect">
            <a:avLst/>
          </a:prstGeom>
        </p:spPr>
        <p:txBody>
          <a:bodyPr vert="horz" lIns="91414" tIns="45718" rIns="91414" bIns="45718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Helvetica Regular" charset="0"/>
              </a:defRPr>
            </a:lvl1pPr>
          </a:lstStyle>
          <a:p>
            <a:fld id="{56BD8FD8-A34D-43B1-A759-8AA48276051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543"/>
            <a:ext cx="3086100" cy="365125"/>
          </a:xfrm>
          <a:prstGeom prst="rect">
            <a:avLst/>
          </a:prstGeom>
        </p:spPr>
        <p:txBody>
          <a:bodyPr vert="horz" lIns="91414" tIns="45718" rIns="91414" bIns="45718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Helvetica Regular" charset="0"/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543"/>
            <a:ext cx="2057400" cy="365125"/>
          </a:xfrm>
          <a:prstGeom prst="rect">
            <a:avLst/>
          </a:prstGeom>
        </p:spPr>
        <p:txBody>
          <a:bodyPr vert="horz" lIns="91414" tIns="45718" rIns="91414" bIns="45718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Helvetica Regular" charset="0"/>
              </a:defRPr>
            </a:lvl1pPr>
          </a:lstStyle>
          <a:p>
            <a:fld id="{580BBA8B-F5A8-4DFD-BF96-4A143B49FF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704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</p:sldLayoutIdLst>
  <p:txStyles>
    <p:titleStyle>
      <a:lvl1pPr algn="l" defTabSz="685579" rtl="0" eaLnBrk="1" latinLnBrk="0" hangingPunct="1">
        <a:lnSpc>
          <a:spcPct val="90000"/>
        </a:lnSpc>
        <a:spcBef>
          <a:spcPct val="0"/>
        </a:spcBef>
        <a:buNone/>
        <a:defRPr sz="3300" b="0" i="0" kern="1200">
          <a:solidFill>
            <a:schemeClr val="tx1"/>
          </a:solidFill>
          <a:latin typeface="Helvetica Regular" charset="0"/>
          <a:ea typeface="+mj-ea"/>
          <a:cs typeface="+mj-cs"/>
        </a:defRPr>
      </a:lvl1pPr>
    </p:titleStyle>
    <p:bodyStyle>
      <a:lvl1pPr marL="171398" indent="-171398" algn="l" defTabSz="68557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b="0" i="0" kern="1200">
          <a:solidFill>
            <a:schemeClr val="tx1"/>
          </a:solidFill>
          <a:latin typeface="Helvetica Regular" charset="0"/>
          <a:ea typeface="+mn-ea"/>
          <a:cs typeface="+mn-cs"/>
        </a:defRPr>
      </a:lvl1pPr>
      <a:lvl2pPr marL="514193" indent="-171398" algn="l" defTabSz="68557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Helvetica Regular" charset="0"/>
          <a:ea typeface="+mn-ea"/>
          <a:cs typeface="+mn-cs"/>
        </a:defRPr>
      </a:lvl2pPr>
      <a:lvl3pPr marL="856976" indent="-171398" algn="l" defTabSz="68557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b="0" i="0" kern="1200">
          <a:solidFill>
            <a:schemeClr val="tx1"/>
          </a:solidFill>
          <a:latin typeface="Helvetica Regular" charset="0"/>
          <a:ea typeface="+mn-ea"/>
          <a:cs typeface="+mn-cs"/>
        </a:defRPr>
      </a:lvl3pPr>
      <a:lvl4pPr marL="1199760" indent="-171398" algn="l" defTabSz="68557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25" b="0" i="0" kern="1200">
          <a:solidFill>
            <a:schemeClr val="tx1"/>
          </a:solidFill>
          <a:latin typeface="Helvetica Regular" charset="0"/>
          <a:ea typeface="+mn-ea"/>
          <a:cs typeface="+mn-cs"/>
        </a:defRPr>
      </a:lvl4pPr>
      <a:lvl5pPr marL="1542545" indent="-171398" algn="l" defTabSz="68557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25" b="0" i="0" kern="1200">
          <a:solidFill>
            <a:schemeClr val="tx1"/>
          </a:solidFill>
          <a:latin typeface="Helvetica Regular" charset="0"/>
          <a:ea typeface="+mn-ea"/>
          <a:cs typeface="+mn-cs"/>
        </a:defRPr>
      </a:lvl5pPr>
      <a:lvl6pPr marL="1885339" indent="-171398" algn="l" defTabSz="68557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25" kern="1200">
          <a:solidFill>
            <a:schemeClr val="tx1"/>
          </a:solidFill>
          <a:latin typeface="+mn-lt"/>
          <a:ea typeface="+mn-ea"/>
          <a:cs typeface="+mn-cs"/>
        </a:defRPr>
      </a:lvl6pPr>
      <a:lvl7pPr marL="2228129" indent="-171398" algn="l" defTabSz="68557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25" kern="1200">
          <a:solidFill>
            <a:schemeClr val="tx1"/>
          </a:solidFill>
          <a:latin typeface="+mn-lt"/>
          <a:ea typeface="+mn-ea"/>
          <a:cs typeface="+mn-cs"/>
        </a:defRPr>
      </a:lvl7pPr>
      <a:lvl8pPr marL="2570918" indent="-171398" algn="l" defTabSz="68557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25" kern="1200">
          <a:solidFill>
            <a:schemeClr val="tx1"/>
          </a:solidFill>
          <a:latin typeface="+mn-lt"/>
          <a:ea typeface="+mn-ea"/>
          <a:cs typeface="+mn-cs"/>
        </a:defRPr>
      </a:lvl8pPr>
      <a:lvl9pPr marL="2913713" indent="-171398" algn="l" defTabSz="68557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579" rtl="0" eaLnBrk="1" latinLnBrk="0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1pPr>
      <a:lvl2pPr marL="342785" algn="l" defTabSz="685579" rtl="0" eaLnBrk="1" latinLnBrk="0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2pPr>
      <a:lvl3pPr marL="685579" algn="l" defTabSz="685579" rtl="0" eaLnBrk="1" latinLnBrk="0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3pPr>
      <a:lvl4pPr marL="1028369" algn="l" defTabSz="685579" rtl="0" eaLnBrk="1" latinLnBrk="0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4pPr>
      <a:lvl5pPr marL="1371158" algn="l" defTabSz="685579" rtl="0" eaLnBrk="1" latinLnBrk="0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5pPr>
      <a:lvl6pPr marL="1713953" algn="l" defTabSz="685579" rtl="0" eaLnBrk="1" latinLnBrk="0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6pPr>
      <a:lvl7pPr marL="2056736" algn="l" defTabSz="685579" rtl="0" eaLnBrk="1" latinLnBrk="0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7pPr>
      <a:lvl8pPr marL="2399520" algn="l" defTabSz="685579" rtl="0" eaLnBrk="1" latinLnBrk="0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8pPr>
      <a:lvl9pPr marL="2742305" algn="l" defTabSz="685579" rtl="0" eaLnBrk="1" latinLnBrk="0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23171AE-FC29-9C4B-99A1-2026D68A3A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0"/>
            <a:ext cx="5105400" cy="680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4074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591" y="1218788"/>
            <a:ext cx="5648817" cy="442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060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2200" y="304801"/>
            <a:ext cx="2057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</a:t>
            </a:r>
            <a:r>
              <a:rPr lang="en-US" sz="2000" dirty="0">
                <a:latin typeface="Arial Rounded MT Bold" pitchFamily="34" charset="0"/>
              </a:rPr>
              <a:t>SHOP.com</a:t>
            </a:r>
            <a:r>
              <a:rPr lang="en-US" dirty="0"/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" y="914400"/>
            <a:ext cx="2057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/>
              <a:t> Save Money on Items you are buying anyways</a:t>
            </a:r>
          </a:p>
          <a:p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dirty="0"/>
              <a:t>Cash-back earned on purchases made (average 2-5%)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dirty="0"/>
              <a:t> Find the best Prices with Shop Buddy</a:t>
            </a:r>
          </a:p>
          <a:p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dirty="0"/>
              <a:t> Recycle your household dollars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0" y="914400"/>
            <a:ext cx="3048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en-US" dirty="0"/>
              <a:t> Wholesale to Retail profit</a:t>
            </a:r>
          </a:p>
          <a:p>
            <a:pPr algn="r"/>
            <a:r>
              <a:rPr lang="en-US" dirty="0"/>
              <a:t> on exclusive MA brands (average 30%)</a:t>
            </a:r>
          </a:p>
          <a:p>
            <a:pPr algn="r"/>
            <a:endParaRPr lang="en-US" dirty="0"/>
          </a:p>
          <a:p>
            <a:pPr algn="r">
              <a:buFont typeface="Arial" pitchFamily="34" charset="0"/>
              <a:buChar char="•"/>
            </a:pPr>
            <a:r>
              <a:rPr lang="en-US" dirty="0"/>
              <a:t>Business Volume (BV) commissions up to $2100/week</a:t>
            </a:r>
          </a:p>
          <a:p>
            <a:pPr algn="r"/>
            <a:endParaRPr lang="en-US" dirty="0"/>
          </a:p>
          <a:p>
            <a:pPr algn="r">
              <a:buFont typeface="Arial" pitchFamily="34" charset="0"/>
              <a:buChar char="•"/>
            </a:pPr>
            <a:r>
              <a:rPr lang="en-US" dirty="0"/>
              <a:t>Internet Business Volume (IBV)  commissions up to $1500/week</a:t>
            </a:r>
          </a:p>
          <a:p>
            <a:pPr algn="r">
              <a:buFont typeface="Arial" pitchFamily="34" charset="0"/>
              <a:buChar char="•"/>
            </a:pPr>
            <a:endParaRPr lang="en-US" dirty="0"/>
          </a:p>
          <a:p>
            <a:pPr algn="r">
              <a:buFont typeface="Arial" pitchFamily="34" charset="0"/>
              <a:buChar char="•"/>
            </a:pPr>
            <a:r>
              <a:rPr lang="en-US" dirty="0"/>
              <a:t>Earn $3600 a week</a:t>
            </a:r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934201" y="381000"/>
            <a:ext cx="2438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solidFill>
                  <a:srgbClr val="FF0000"/>
                </a:solidFill>
              </a:rPr>
              <a:t>Business Owner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172200"/>
            <a:ext cx="868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                        Convert Spending into Earning  &amp;  Create Shopping Annuity</a:t>
            </a:r>
          </a:p>
          <a:p>
            <a:pPr algn="ctr"/>
            <a:r>
              <a:rPr lang="en-US" b="1" dirty="0"/>
              <a:t>Earning  $3600 a week or $187,000 a year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962400" y="3048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 Rounded MT Bold" pitchFamily="34" charset="0"/>
              </a:rPr>
              <a:t>/</a:t>
            </a:r>
            <a:r>
              <a:rPr lang="en-US" sz="2000" dirty="0" err="1">
                <a:latin typeface="Arial Rounded MT Bold" pitchFamily="34" charset="0"/>
              </a:rPr>
              <a:t>yourname</a:t>
            </a:r>
            <a:endParaRPr lang="en-US" sz="2000" dirty="0">
              <a:latin typeface="Arial Rounded MT Bold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4800" y="381000"/>
            <a:ext cx="2057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solidFill>
                  <a:srgbClr val="FF0000"/>
                </a:solidFill>
              </a:rPr>
              <a:t>Customer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ABD93D-D677-BD4F-942A-E15FD36166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2" y="0"/>
            <a:ext cx="4495798" cy="6172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8" dur="2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Rectangle 104"/>
          <p:cNvSpPr/>
          <p:nvPr/>
        </p:nvSpPr>
        <p:spPr>
          <a:xfrm>
            <a:off x="439196" y="1387072"/>
            <a:ext cx="3313342" cy="1602539"/>
          </a:xfrm>
          <a:prstGeom prst="rect">
            <a:avLst/>
          </a:prstGeom>
          <a:solidFill>
            <a:srgbClr val="93B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579"/>
            <a:endParaRPr lang="en-US" sz="1425" dirty="0">
              <a:solidFill>
                <a:prstClr val="white"/>
              </a:solidFill>
              <a:latin typeface="Helvetica Regular" charset="0"/>
              <a:cs typeface="Helvetica Regular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7250"/>
            <a:ext cx="9141714" cy="5143500"/>
          </a:xfrm>
          <a:prstGeom prst="rect">
            <a:avLst/>
          </a:prstGeom>
        </p:spPr>
      </p:pic>
      <p:sp>
        <p:nvSpPr>
          <p:cNvPr id="138" name="Rectangle 137"/>
          <p:cNvSpPr/>
          <p:nvPr/>
        </p:nvSpPr>
        <p:spPr>
          <a:xfrm>
            <a:off x="535053" y="2837891"/>
            <a:ext cx="3212588" cy="90746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579"/>
            <a:r>
              <a:rPr lang="en-US" sz="1650" b="1" dirty="0">
                <a:solidFill>
                  <a:srgbClr val="000000"/>
                </a:solidFill>
                <a:latin typeface="Helvetica Regular" charset="0"/>
                <a:cs typeface="Helvetica Regular" charset="0"/>
              </a:rPr>
              <a:t>ENCOURAGES TEAMWORK</a:t>
            </a:r>
          </a:p>
        </p:txBody>
      </p:sp>
      <p:sp>
        <p:nvSpPr>
          <p:cNvPr id="142" name="Rectangle 141"/>
          <p:cNvSpPr/>
          <p:nvPr/>
        </p:nvSpPr>
        <p:spPr>
          <a:xfrm>
            <a:off x="535274" y="3490464"/>
            <a:ext cx="3204141" cy="90746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579"/>
            <a:r>
              <a:rPr lang="en-US" sz="1650" b="1" dirty="0">
                <a:solidFill>
                  <a:srgbClr val="000000"/>
                </a:solidFill>
                <a:latin typeface="Helvetica Regular" charset="0"/>
                <a:cs typeface="Helvetica Regular" charset="0"/>
              </a:rPr>
              <a:t>EVERYONE RECEIVES 100% CREDIT FOR SALES AND VOLUME GENERATED</a:t>
            </a:r>
          </a:p>
        </p:txBody>
      </p:sp>
      <p:sp>
        <p:nvSpPr>
          <p:cNvPr id="145" name="Rectangle 144"/>
          <p:cNvSpPr/>
          <p:nvPr/>
        </p:nvSpPr>
        <p:spPr>
          <a:xfrm>
            <a:off x="535275" y="4277435"/>
            <a:ext cx="3415553" cy="90746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579"/>
            <a:r>
              <a:rPr lang="en-US" sz="1650" b="1" dirty="0">
                <a:solidFill>
                  <a:srgbClr val="000000"/>
                </a:solidFill>
                <a:latin typeface="Helvetica Regular" charset="0"/>
                <a:cs typeface="Helvetica Regular" charset="0"/>
              </a:rPr>
              <a:t>EARNING POTENTIAL IS NOT </a:t>
            </a:r>
            <a:br>
              <a:rPr lang="en-US" sz="1650" b="1" dirty="0">
                <a:solidFill>
                  <a:srgbClr val="000000"/>
                </a:solidFill>
                <a:latin typeface="Helvetica Regular" charset="0"/>
                <a:cs typeface="Helvetica Regular" charset="0"/>
              </a:rPr>
            </a:br>
            <a:r>
              <a:rPr lang="en-US" sz="1650" b="1" dirty="0">
                <a:solidFill>
                  <a:srgbClr val="000000"/>
                </a:solidFill>
                <a:latin typeface="Helvetica Regular" charset="0"/>
                <a:cs typeface="Helvetica Regular" charset="0"/>
              </a:rPr>
              <a:t>DETERMINED BY POSITION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440835" y="1387072"/>
            <a:ext cx="3399733" cy="1272449"/>
            <a:chOff x="587779" y="706429"/>
            <a:chExt cx="4532977" cy="1696598"/>
          </a:xfrm>
        </p:grpSpPr>
        <p:sp>
          <p:nvSpPr>
            <p:cNvPr id="140" name="Rectangle 139"/>
            <p:cNvSpPr/>
            <p:nvPr/>
          </p:nvSpPr>
          <p:spPr>
            <a:xfrm>
              <a:off x="587779" y="706429"/>
              <a:ext cx="4417789" cy="1694545"/>
            </a:xfrm>
            <a:prstGeom prst="rect">
              <a:avLst/>
            </a:prstGeom>
            <a:solidFill>
              <a:srgbClr val="93BF3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579"/>
              <a:endParaRPr lang="en-US" sz="1425" dirty="0">
                <a:solidFill>
                  <a:prstClr val="white"/>
                </a:solidFill>
                <a:latin typeface="Helvetica Regular" charset="0"/>
                <a:cs typeface="Helvetica Regular" charset="0"/>
              </a:endParaRPr>
            </a:p>
          </p:txBody>
        </p:sp>
        <p:sp>
          <p:nvSpPr>
            <p:cNvPr id="233" name="TextBox 232"/>
            <p:cNvSpPr txBox="1"/>
            <p:nvPr/>
          </p:nvSpPr>
          <p:spPr>
            <a:xfrm>
              <a:off x="708254" y="867222"/>
              <a:ext cx="4412502" cy="15358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>
                <a:lnSpc>
                  <a:spcPct val="90000"/>
                </a:lnSpc>
              </a:pPr>
              <a:r>
                <a:rPr lang="en-US" sz="2550" b="1" cap="all" spc="75" dirty="0">
                  <a:ln w="3175">
                    <a:noFill/>
                  </a:ln>
                  <a:solidFill>
                    <a:prstClr val="white"/>
                  </a:solidFill>
                  <a:latin typeface="Helvetica Regular" charset="0"/>
                  <a:cs typeface="Helvetica Regular" charset="0"/>
                </a:rPr>
                <a:t>Vertical Marketing Structure</a:t>
              </a:r>
            </a:p>
          </p:txBody>
        </p:sp>
      </p:grpSp>
      <p:pic>
        <p:nvPicPr>
          <p:cNvPr id="107" name="Picture 10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183" y="5593365"/>
            <a:ext cx="1917973" cy="319662"/>
          </a:xfrm>
          <a:prstGeom prst="rect">
            <a:avLst/>
          </a:prstGeom>
        </p:spPr>
      </p:pic>
      <p:pic>
        <p:nvPicPr>
          <p:cNvPr id="363" name="Picture 36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72025" y="3510805"/>
            <a:ext cx="643496" cy="549389"/>
          </a:xfrm>
          <a:prstGeom prst="rect">
            <a:avLst/>
          </a:prstGeom>
        </p:spPr>
      </p:pic>
      <p:sp>
        <p:nvSpPr>
          <p:cNvPr id="302" name="Left-Right Arrow 301"/>
          <p:cNvSpPr>
            <a:spLocks noChangeArrowheads="1"/>
          </p:cNvSpPr>
          <p:nvPr/>
        </p:nvSpPr>
        <p:spPr bwMode="auto">
          <a:xfrm>
            <a:off x="4458091" y="5032359"/>
            <a:ext cx="4211516" cy="600075"/>
          </a:xfrm>
          <a:prstGeom prst="leftRightArrow">
            <a:avLst>
              <a:gd name="adj1" fmla="val 58791"/>
              <a:gd name="adj2" fmla="val 68571"/>
            </a:avLst>
          </a:pr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 defTabSz="342900"/>
            <a:endParaRPr lang="en-US" sz="1350" dirty="0">
              <a:solidFill>
                <a:srgbClr val="FFFFFF"/>
              </a:solidFill>
              <a:latin typeface="Helvetica Regular" charset="0"/>
              <a:ea typeface="Helvetica Regular" charset="0"/>
              <a:cs typeface="Helvetica Regular" charset="0"/>
            </a:endParaRPr>
          </a:p>
        </p:txBody>
      </p:sp>
      <p:pic>
        <p:nvPicPr>
          <p:cNvPr id="362" name="Picture 36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2102" y="2660909"/>
            <a:ext cx="643142" cy="558922"/>
          </a:xfrm>
          <a:prstGeom prst="rect">
            <a:avLst/>
          </a:prstGeom>
        </p:spPr>
      </p:pic>
      <p:pic>
        <p:nvPicPr>
          <p:cNvPr id="361" name="Picture 360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0696" y="2658330"/>
            <a:ext cx="645754" cy="564078"/>
          </a:xfrm>
          <a:prstGeom prst="rect">
            <a:avLst/>
          </a:prstGeom>
        </p:spPr>
      </p:pic>
      <p:pic>
        <p:nvPicPr>
          <p:cNvPr id="364" name="Picture 363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2740" y="3508965"/>
            <a:ext cx="641865" cy="553070"/>
          </a:xfrm>
          <a:prstGeom prst="rect">
            <a:avLst/>
          </a:prstGeom>
        </p:spPr>
      </p:pic>
      <p:pic>
        <p:nvPicPr>
          <p:cNvPr id="360" name="Picture 359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1032" y="1074730"/>
            <a:ext cx="1186028" cy="1186028"/>
          </a:xfrm>
          <a:prstGeom prst="rect">
            <a:avLst/>
          </a:prstGeom>
        </p:spPr>
      </p:pic>
      <p:pic>
        <p:nvPicPr>
          <p:cNvPr id="368" name="Picture 367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3396" y="3511892"/>
            <a:ext cx="640953" cy="547217"/>
          </a:xfrm>
          <a:prstGeom prst="rect">
            <a:avLst/>
          </a:prstGeom>
        </p:spPr>
      </p:pic>
      <p:pic>
        <p:nvPicPr>
          <p:cNvPr id="365" name="Picture 364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73396" y="2657982"/>
            <a:ext cx="640753" cy="564775"/>
          </a:xfrm>
          <a:prstGeom prst="rect">
            <a:avLst/>
          </a:prstGeom>
        </p:spPr>
      </p:pic>
      <p:pic>
        <p:nvPicPr>
          <p:cNvPr id="395" name="Picture 394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857" y="3512275"/>
            <a:ext cx="643032" cy="546451"/>
          </a:xfrm>
          <a:prstGeom prst="rect">
            <a:avLst/>
          </a:prstGeom>
        </p:spPr>
      </p:pic>
      <p:sp>
        <p:nvSpPr>
          <p:cNvPr id="106" name="TextBox 105"/>
          <p:cNvSpPr txBox="1"/>
          <p:nvPr/>
        </p:nvSpPr>
        <p:spPr>
          <a:xfrm>
            <a:off x="529552" y="1507958"/>
            <a:ext cx="3192887" cy="1151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lnSpc>
                <a:spcPct val="90000"/>
              </a:lnSpc>
            </a:pPr>
            <a:r>
              <a:rPr lang="en-US" sz="2550" b="1" cap="all" spc="75" dirty="0" err="1">
                <a:ln w="3175">
                  <a:noFill/>
                </a:ln>
                <a:solidFill>
                  <a:prstClr val="white"/>
                </a:solidFill>
                <a:latin typeface="Helvetica Regular" charset="0"/>
                <a:cs typeface="Helvetica Regular" charset="0"/>
              </a:rPr>
              <a:t>HORIZONtal</a:t>
            </a:r>
            <a:r>
              <a:rPr lang="en-US" sz="2550" b="1" cap="all" spc="75" dirty="0">
                <a:ln w="3175">
                  <a:noFill/>
                </a:ln>
                <a:solidFill>
                  <a:prstClr val="white"/>
                </a:solidFill>
                <a:latin typeface="Helvetica Regular" charset="0"/>
                <a:cs typeface="Helvetica Regular" charset="0"/>
              </a:rPr>
              <a:t> Marketing Structure</a:t>
            </a:r>
          </a:p>
        </p:txBody>
      </p:sp>
      <p:pic>
        <p:nvPicPr>
          <p:cNvPr id="366" name="Picture 365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1972" y="3504577"/>
            <a:ext cx="643202" cy="561848"/>
          </a:xfrm>
          <a:prstGeom prst="rect">
            <a:avLst/>
          </a:prstGeom>
        </p:spPr>
      </p:pic>
      <p:sp>
        <p:nvSpPr>
          <p:cNvPr id="303" name="Rectangle 302"/>
          <p:cNvSpPr/>
          <p:nvPr/>
        </p:nvSpPr>
        <p:spPr>
          <a:xfrm>
            <a:off x="4960425" y="4531477"/>
            <a:ext cx="3257252" cy="507831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 defTabSz="342900">
              <a:lnSpc>
                <a:spcPct val="90000"/>
              </a:lnSpc>
            </a:pPr>
            <a:r>
              <a:rPr lang="en-US" sz="1500" dirty="0">
                <a:ln w="3175">
                  <a:noFill/>
                </a:ln>
                <a:solidFill>
                  <a:prstClr val="white"/>
                </a:solidFill>
                <a:latin typeface="Helvetica Regular" charset="0"/>
                <a:ea typeface="Helvetica Regular" charset="0"/>
                <a:cs typeface="Helvetica Regular" charset="0"/>
              </a:rPr>
              <a:t>REAL ESTATE, INSURANCE, SALES, TRADITIONAL BUSINESS</a:t>
            </a:r>
          </a:p>
        </p:txBody>
      </p:sp>
      <p:pic>
        <p:nvPicPr>
          <p:cNvPr id="394" name="Picture 393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0818" y="3504931"/>
            <a:ext cx="645311" cy="561140"/>
          </a:xfrm>
          <a:prstGeom prst="rect">
            <a:avLst/>
          </a:prstGeom>
        </p:spPr>
      </p:pic>
      <p:sp>
        <p:nvSpPr>
          <p:cNvPr id="304" name="Rectangle 9"/>
          <p:cNvSpPr>
            <a:spLocks noChangeArrowheads="1"/>
          </p:cNvSpPr>
          <p:nvPr/>
        </p:nvSpPr>
        <p:spPr bwMode="auto">
          <a:xfrm>
            <a:off x="4860917" y="5179239"/>
            <a:ext cx="335676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342900"/>
            <a:r>
              <a:rPr lang="en-GB" sz="1500" dirty="0">
                <a:solidFill>
                  <a:srgbClr val="0FB7FF"/>
                </a:solidFill>
                <a:latin typeface="Helvetica Regular" charset="0"/>
                <a:ea typeface="Helvetica Regular" charset="0"/>
                <a:cs typeface="Helvetica Regular" charset="0"/>
              </a:rPr>
              <a:t>ALL IN COMPETITION</a:t>
            </a:r>
          </a:p>
        </p:txBody>
      </p:sp>
      <p:grpSp>
        <p:nvGrpSpPr>
          <p:cNvPr id="305" name="Group 304"/>
          <p:cNvGrpSpPr/>
          <p:nvPr/>
        </p:nvGrpSpPr>
        <p:grpSpPr>
          <a:xfrm flipH="1">
            <a:off x="8148765" y="3167063"/>
            <a:ext cx="520843" cy="320280"/>
            <a:chOff x="928039" y="3567540"/>
            <a:chExt cx="694457" cy="427040"/>
          </a:xfrm>
        </p:grpSpPr>
        <p:cxnSp>
          <p:nvCxnSpPr>
            <p:cNvPr id="306" name="Straight Connector 305"/>
            <p:cNvCxnSpPr/>
            <p:nvPr/>
          </p:nvCxnSpPr>
          <p:spPr bwMode="auto">
            <a:xfrm flipH="1">
              <a:off x="936488" y="3567540"/>
              <a:ext cx="686008" cy="9055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7" name="Straight Connector 306"/>
            <p:cNvCxnSpPr/>
            <p:nvPr/>
          </p:nvCxnSpPr>
          <p:spPr bwMode="auto">
            <a:xfrm flipV="1">
              <a:off x="928039" y="3567541"/>
              <a:ext cx="8449" cy="427039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08" name="Group 307"/>
          <p:cNvGrpSpPr/>
          <p:nvPr/>
        </p:nvGrpSpPr>
        <p:grpSpPr>
          <a:xfrm>
            <a:off x="4625449" y="3167065"/>
            <a:ext cx="415850" cy="320279"/>
            <a:chOff x="1343916" y="3567542"/>
            <a:chExt cx="554467" cy="427039"/>
          </a:xfrm>
        </p:grpSpPr>
        <p:cxnSp>
          <p:nvCxnSpPr>
            <p:cNvPr id="309" name="Straight Connector 308"/>
            <p:cNvCxnSpPr>
              <a:stCxn id="352" idx="1"/>
            </p:cNvCxnSpPr>
            <p:nvPr/>
          </p:nvCxnSpPr>
          <p:spPr bwMode="auto">
            <a:xfrm flipH="1">
              <a:off x="1343916" y="3567542"/>
              <a:ext cx="554467" cy="9053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0" name="Straight Connector 309"/>
            <p:cNvCxnSpPr/>
            <p:nvPr/>
          </p:nvCxnSpPr>
          <p:spPr bwMode="auto">
            <a:xfrm flipV="1">
              <a:off x="1343916" y="3576595"/>
              <a:ext cx="0" cy="41798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11" name="Group 12"/>
          <p:cNvGrpSpPr>
            <a:grpSpLocks/>
          </p:cNvGrpSpPr>
          <p:nvPr/>
        </p:nvGrpSpPr>
        <p:grpSpPr bwMode="auto">
          <a:xfrm>
            <a:off x="5727096" y="2286001"/>
            <a:ext cx="114300" cy="703660"/>
            <a:chOff x="3216" y="1296"/>
            <a:chExt cx="96" cy="591"/>
          </a:xfrm>
        </p:grpSpPr>
        <p:sp>
          <p:nvSpPr>
            <p:cNvPr id="312" name="Line 13"/>
            <p:cNvSpPr>
              <a:spLocks noChangeShapeType="1"/>
            </p:cNvSpPr>
            <p:nvPr/>
          </p:nvSpPr>
          <p:spPr bwMode="auto">
            <a:xfrm>
              <a:off x="3216" y="1887"/>
              <a:ext cx="96" cy="0"/>
            </a:xfrm>
            <a:prstGeom prst="line">
              <a:avLst/>
            </a:prstGeom>
            <a:noFill/>
            <a:ln w="19050">
              <a:solidFill>
                <a:srgbClr val="93BF3E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  <a:latin typeface="Helvetica Regular" charset="0"/>
                <a:ea typeface="Helvetica Regular" charset="0"/>
                <a:cs typeface="Helvetica Regular" charset="0"/>
              </a:endParaRPr>
            </a:p>
          </p:txBody>
        </p:sp>
        <p:sp>
          <p:nvSpPr>
            <p:cNvPr id="313" name="Line 14"/>
            <p:cNvSpPr>
              <a:spLocks noChangeShapeType="1"/>
            </p:cNvSpPr>
            <p:nvPr/>
          </p:nvSpPr>
          <p:spPr bwMode="auto">
            <a:xfrm flipV="1">
              <a:off x="3312" y="1296"/>
              <a:ext cx="0" cy="591"/>
            </a:xfrm>
            <a:prstGeom prst="line">
              <a:avLst/>
            </a:prstGeom>
            <a:noFill/>
            <a:ln w="19050">
              <a:solidFill>
                <a:srgbClr val="93BF3E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  <a:latin typeface="Helvetica Regular" charset="0"/>
                <a:ea typeface="Helvetica Regular" charset="0"/>
                <a:cs typeface="Helvetica Regular" charset="0"/>
              </a:endParaRPr>
            </a:p>
          </p:txBody>
        </p:sp>
      </p:grpSp>
      <p:grpSp>
        <p:nvGrpSpPr>
          <p:cNvPr id="314" name="Group 15"/>
          <p:cNvGrpSpPr>
            <a:grpSpLocks/>
          </p:cNvGrpSpPr>
          <p:nvPr/>
        </p:nvGrpSpPr>
        <p:grpSpPr bwMode="auto">
          <a:xfrm>
            <a:off x="6870096" y="2286001"/>
            <a:ext cx="114300" cy="703660"/>
            <a:chOff x="4176" y="1296"/>
            <a:chExt cx="96" cy="591"/>
          </a:xfrm>
        </p:grpSpPr>
        <p:sp>
          <p:nvSpPr>
            <p:cNvPr id="315" name="Line 16"/>
            <p:cNvSpPr>
              <a:spLocks noChangeShapeType="1"/>
            </p:cNvSpPr>
            <p:nvPr/>
          </p:nvSpPr>
          <p:spPr bwMode="auto">
            <a:xfrm>
              <a:off x="4176" y="1887"/>
              <a:ext cx="96" cy="0"/>
            </a:xfrm>
            <a:prstGeom prst="line">
              <a:avLst/>
            </a:prstGeom>
            <a:noFill/>
            <a:ln w="19050">
              <a:solidFill>
                <a:srgbClr val="93BF3E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  <a:latin typeface="Helvetica Regular" charset="0"/>
                <a:ea typeface="Helvetica Regular" charset="0"/>
                <a:cs typeface="Helvetica Regular" charset="0"/>
              </a:endParaRPr>
            </a:p>
          </p:txBody>
        </p:sp>
        <p:sp>
          <p:nvSpPr>
            <p:cNvPr id="316" name="Line 17"/>
            <p:cNvSpPr>
              <a:spLocks noChangeShapeType="1"/>
            </p:cNvSpPr>
            <p:nvPr/>
          </p:nvSpPr>
          <p:spPr bwMode="auto">
            <a:xfrm flipV="1">
              <a:off x="4176" y="1296"/>
              <a:ext cx="0" cy="591"/>
            </a:xfrm>
            <a:prstGeom prst="line">
              <a:avLst/>
            </a:prstGeom>
            <a:noFill/>
            <a:ln w="19050">
              <a:solidFill>
                <a:srgbClr val="93BF3E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  <a:latin typeface="Helvetica Regular" charset="0"/>
                <a:ea typeface="Helvetica Regular" charset="0"/>
                <a:cs typeface="Helvetica Regular" charset="0"/>
              </a:endParaRPr>
            </a:p>
          </p:txBody>
        </p:sp>
      </p:grpSp>
      <p:grpSp>
        <p:nvGrpSpPr>
          <p:cNvPr id="317" name="Group 18"/>
          <p:cNvGrpSpPr>
            <a:grpSpLocks/>
          </p:cNvGrpSpPr>
          <p:nvPr/>
        </p:nvGrpSpPr>
        <p:grpSpPr bwMode="auto">
          <a:xfrm>
            <a:off x="5727096" y="2286000"/>
            <a:ext cx="285750" cy="1625204"/>
            <a:chOff x="3216" y="1296"/>
            <a:chExt cx="240" cy="1365"/>
          </a:xfrm>
        </p:grpSpPr>
        <p:sp>
          <p:nvSpPr>
            <p:cNvPr id="318" name="Line 19"/>
            <p:cNvSpPr>
              <a:spLocks noChangeShapeType="1"/>
            </p:cNvSpPr>
            <p:nvPr/>
          </p:nvSpPr>
          <p:spPr bwMode="auto">
            <a:xfrm>
              <a:off x="3216" y="2661"/>
              <a:ext cx="192" cy="0"/>
            </a:xfrm>
            <a:prstGeom prst="line">
              <a:avLst/>
            </a:prstGeom>
            <a:noFill/>
            <a:ln w="19050">
              <a:solidFill>
                <a:schemeClr val="accent5">
                  <a:lumMod val="40000"/>
                  <a:lumOff val="6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  <a:latin typeface="Helvetica Regular" charset="0"/>
                <a:ea typeface="Helvetica Regular" charset="0"/>
                <a:cs typeface="Helvetica Regular" charset="0"/>
              </a:endParaRPr>
            </a:p>
          </p:txBody>
        </p:sp>
        <p:sp>
          <p:nvSpPr>
            <p:cNvPr id="319" name="Line 20"/>
            <p:cNvSpPr>
              <a:spLocks noChangeShapeType="1"/>
            </p:cNvSpPr>
            <p:nvPr/>
          </p:nvSpPr>
          <p:spPr bwMode="auto">
            <a:xfrm flipV="1">
              <a:off x="3408" y="1296"/>
              <a:ext cx="0" cy="1365"/>
            </a:xfrm>
            <a:prstGeom prst="line">
              <a:avLst/>
            </a:prstGeom>
            <a:noFill/>
            <a:ln w="19050">
              <a:solidFill>
                <a:schemeClr val="accent5">
                  <a:lumMod val="40000"/>
                  <a:lumOff val="60000"/>
                </a:schemeClr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  <a:latin typeface="Helvetica Regular" charset="0"/>
                <a:ea typeface="Helvetica Regular" charset="0"/>
                <a:cs typeface="Helvetica Regular" charset="0"/>
              </a:endParaRPr>
            </a:p>
          </p:txBody>
        </p:sp>
        <p:sp>
          <p:nvSpPr>
            <p:cNvPr id="320" name="Line 21"/>
            <p:cNvSpPr>
              <a:spLocks noChangeShapeType="1"/>
            </p:cNvSpPr>
            <p:nvPr/>
          </p:nvSpPr>
          <p:spPr bwMode="auto">
            <a:xfrm>
              <a:off x="3216" y="2613"/>
              <a:ext cx="240" cy="0"/>
            </a:xfrm>
            <a:prstGeom prst="line">
              <a:avLst/>
            </a:prstGeom>
            <a:noFill/>
            <a:ln w="19050">
              <a:solidFill>
                <a:schemeClr val="accent5">
                  <a:lumMod val="40000"/>
                  <a:lumOff val="6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  <a:latin typeface="Helvetica Regular" charset="0"/>
                <a:ea typeface="Helvetica Regular" charset="0"/>
                <a:cs typeface="Helvetica Regular" charset="0"/>
              </a:endParaRPr>
            </a:p>
          </p:txBody>
        </p:sp>
        <p:sp>
          <p:nvSpPr>
            <p:cNvPr id="321" name="Line 22"/>
            <p:cNvSpPr>
              <a:spLocks noChangeShapeType="1"/>
            </p:cNvSpPr>
            <p:nvPr/>
          </p:nvSpPr>
          <p:spPr bwMode="auto">
            <a:xfrm flipV="1">
              <a:off x="3456" y="1956"/>
              <a:ext cx="0" cy="657"/>
            </a:xfrm>
            <a:prstGeom prst="line">
              <a:avLst/>
            </a:prstGeom>
            <a:noFill/>
            <a:ln w="19050">
              <a:solidFill>
                <a:schemeClr val="accent5">
                  <a:lumMod val="40000"/>
                  <a:lumOff val="6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  <a:latin typeface="Helvetica Regular" charset="0"/>
                <a:ea typeface="Helvetica Regular" charset="0"/>
                <a:cs typeface="Helvetica Regular" charset="0"/>
              </a:endParaRPr>
            </a:p>
          </p:txBody>
        </p:sp>
        <p:sp>
          <p:nvSpPr>
            <p:cNvPr id="322" name="Line 23"/>
            <p:cNvSpPr>
              <a:spLocks noChangeShapeType="1"/>
            </p:cNvSpPr>
            <p:nvPr/>
          </p:nvSpPr>
          <p:spPr bwMode="auto">
            <a:xfrm flipH="1">
              <a:off x="3216" y="1957"/>
              <a:ext cx="240" cy="0"/>
            </a:xfrm>
            <a:prstGeom prst="line">
              <a:avLst/>
            </a:prstGeom>
            <a:noFill/>
            <a:ln w="19050">
              <a:solidFill>
                <a:schemeClr val="accent5">
                  <a:lumMod val="40000"/>
                  <a:lumOff val="60000"/>
                </a:schemeClr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  <a:latin typeface="Helvetica Regular" charset="0"/>
                <a:ea typeface="Helvetica Regular" charset="0"/>
                <a:cs typeface="Helvetica Regular" charset="0"/>
              </a:endParaRPr>
            </a:p>
          </p:txBody>
        </p:sp>
      </p:grpSp>
      <p:grpSp>
        <p:nvGrpSpPr>
          <p:cNvPr id="323" name="Group 24"/>
          <p:cNvGrpSpPr>
            <a:grpSpLocks/>
          </p:cNvGrpSpPr>
          <p:nvPr/>
        </p:nvGrpSpPr>
        <p:grpSpPr bwMode="auto">
          <a:xfrm>
            <a:off x="6698646" y="2286000"/>
            <a:ext cx="285750" cy="1625204"/>
            <a:chOff x="4032" y="1296"/>
            <a:chExt cx="240" cy="1365"/>
          </a:xfrm>
        </p:grpSpPr>
        <p:sp>
          <p:nvSpPr>
            <p:cNvPr id="324" name="Line 25"/>
            <p:cNvSpPr>
              <a:spLocks noChangeShapeType="1"/>
            </p:cNvSpPr>
            <p:nvPr/>
          </p:nvSpPr>
          <p:spPr bwMode="auto">
            <a:xfrm flipH="1">
              <a:off x="4080" y="2661"/>
              <a:ext cx="192" cy="0"/>
            </a:xfrm>
            <a:prstGeom prst="line">
              <a:avLst/>
            </a:prstGeom>
            <a:noFill/>
            <a:ln w="19050">
              <a:solidFill>
                <a:schemeClr val="accent5">
                  <a:lumMod val="40000"/>
                  <a:lumOff val="6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  <a:latin typeface="Helvetica Regular" charset="0"/>
                <a:ea typeface="Helvetica Regular" charset="0"/>
                <a:cs typeface="Helvetica Regular" charset="0"/>
              </a:endParaRPr>
            </a:p>
          </p:txBody>
        </p:sp>
        <p:sp>
          <p:nvSpPr>
            <p:cNvPr id="325" name="Line 26"/>
            <p:cNvSpPr>
              <a:spLocks noChangeShapeType="1"/>
            </p:cNvSpPr>
            <p:nvPr/>
          </p:nvSpPr>
          <p:spPr bwMode="auto">
            <a:xfrm flipV="1">
              <a:off x="4080" y="1296"/>
              <a:ext cx="0" cy="1365"/>
            </a:xfrm>
            <a:prstGeom prst="line">
              <a:avLst/>
            </a:prstGeom>
            <a:noFill/>
            <a:ln w="19050">
              <a:solidFill>
                <a:schemeClr val="accent5">
                  <a:lumMod val="40000"/>
                  <a:lumOff val="60000"/>
                </a:schemeClr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  <a:latin typeface="Helvetica Regular" charset="0"/>
                <a:ea typeface="Helvetica Regular" charset="0"/>
                <a:cs typeface="Helvetica Regular" charset="0"/>
              </a:endParaRPr>
            </a:p>
          </p:txBody>
        </p:sp>
        <p:sp>
          <p:nvSpPr>
            <p:cNvPr id="326" name="Line 27"/>
            <p:cNvSpPr>
              <a:spLocks noChangeShapeType="1"/>
            </p:cNvSpPr>
            <p:nvPr/>
          </p:nvSpPr>
          <p:spPr bwMode="auto">
            <a:xfrm flipH="1">
              <a:off x="4032" y="2613"/>
              <a:ext cx="240" cy="0"/>
            </a:xfrm>
            <a:prstGeom prst="line">
              <a:avLst/>
            </a:prstGeom>
            <a:noFill/>
            <a:ln w="19050">
              <a:solidFill>
                <a:schemeClr val="accent5">
                  <a:lumMod val="40000"/>
                  <a:lumOff val="6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  <a:latin typeface="Helvetica Regular" charset="0"/>
                <a:ea typeface="Helvetica Regular" charset="0"/>
                <a:cs typeface="Helvetica Regular" charset="0"/>
              </a:endParaRPr>
            </a:p>
          </p:txBody>
        </p:sp>
        <p:sp>
          <p:nvSpPr>
            <p:cNvPr id="327" name="Line 28"/>
            <p:cNvSpPr>
              <a:spLocks noChangeShapeType="1"/>
            </p:cNvSpPr>
            <p:nvPr/>
          </p:nvSpPr>
          <p:spPr bwMode="auto">
            <a:xfrm flipV="1">
              <a:off x="4032" y="1956"/>
              <a:ext cx="0" cy="657"/>
            </a:xfrm>
            <a:prstGeom prst="line">
              <a:avLst/>
            </a:prstGeom>
            <a:noFill/>
            <a:ln w="19050">
              <a:solidFill>
                <a:schemeClr val="accent5">
                  <a:lumMod val="40000"/>
                  <a:lumOff val="6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  <a:latin typeface="Helvetica Regular" charset="0"/>
                <a:ea typeface="Helvetica Regular" charset="0"/>
                <a:cs typeface="Helvetica Regular" charset="0"/>
              </a:endParaRPr>
            </a:p>
          </p:txBody>
        </p:sp>
        <p:sp>
          <p:nvSpPr>
            <p:cNvPr id="328" name="Line 29"/>
            <p:cNvSpPr>
              <a:spLocks noChangeShapeType="1"/>
            </p:cNvSpPr>
            <p:nvPr/>
          </p:nvSpPr>
          <p:spPr bwMode="auto">
            <a:xfrm>
              <a:off x="4032" y="1956"/>
              <a:ext cx="240" cy="0"/>
            </a:xfrm>
            <a:prstGeom prst="line">
              <a:avLst/>
            </a:prstGeom>
            <a:noFill/>
            <a:ln w="19050">
              <a:solidFill>
                <a:schemeClr val="accent5">
                  <a:lumMod val="40000"/>
                  <a:lumOff val="60000"/>
                </a:schemeClr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  <a:latin typeface="Helvetica Regular" charset="0"/>
                <a:ea typeface="Helvetica Regular" charset="0"/>
                <a:cs typeface="Helvetica Regular" charset="0"/>
              </a:endParaRPr>
            </a:p>
          </p:txBody>
        </p:sp>
      </p:grpSp>
      <p:grpSp>
        <p:nvGrpSpPr>
          <p:cNvPr id="329" name="Group 30"/>
          <p:cNvGrpSpPr>
            <a:grpSpLocks/>
          </p:cNvGrpSpPr>
          <p:nvPr/>
        </p:nvGrpSpPr>
        <p:grpSpPr bwMode="auto">
          <a:xfrm>
            <a:off x="5727096" y="2286000"/>
            <a:ext cx="457200" cy="2524125"/>
            <a:chOff x="3216" y="1296"/>
            <a:chExt cx="384" cy="2120"/>
          </a:xfrm>
        </p:grpSpPr>
        <p:sp>
          <p:nvSpPr>
            <p:cNvPr id="330" name="Line 31"/>
            <p:cNvSpPr>
              <a:spLocks noChangeShapeType="1"/>
            </p:cNvSpPr>
            <p:nvPr/>
          </p:nvSpPr>
          <p:spPr bwMode="auto">
            <a:xfrm>
              <a:off x="3216" y="3416"/>
              <a:ext cx="288" cy="0"/>
            </a:xfrm>
            <a:prstGeom prst="line">
              <a:avLst/>
            </a:prstGeom>
            <a:noFill/>
            <a:ln w="19050">
              <a:solidFill>
                <a:srgbClr val="207DAC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  <a:latin typeface="Helvetica Regular" charset="0"/>
                <a:ea typeface="Helvetica Regular" charset="0"/>
                <a:cs typeface="Helvetica Regular" charset="0"/>
              </a:endParaRPr>
            </a:p>
          </p:txBody>
        </p:sp>
        <p:sp>
          <p:nvSpPr>
            <p:cNvPr id="331" name="Line 32"/>
            <p:cNvSpPr>
              <a:spLocks noChangeShapeType="1"/>
            </p:cNvSpPr>
            <p:nvPr/>
          </p:nvSpPr>
          <p:spPr bwMode="auto">
            <a:xfrm flipV="1">
              <a:off x="3504" y="1296"/>
              <a:ext cx="0" cy="2120"/>
            </a:xfrm>
            <a:prstGeom prst="line">
              <a:avLst/>
            </a:prstGeom>
            <a:noFill/>
            <a:ln w="19050">
              <a:solidFill>
                <a:srgbClr val="207DAC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  <a:latin typeface="Helvetica Regular" charset="0"/>
                <a:ea typeface="Helvetica Regular" charset="0"/>
                <a:cs typeface="Helvetica Regular" charset="0"/>
              </a:endParaRPr>
            </a:p>
          </p:txBody>
        </p:sp>
        <p:sp>
          <p:nvSpPr>
            <p:cNvPr id="332" name="Line 33"/>
            <p:cNvSpPr>
              <a:spLocks noChangeShapeType="1"/>
            </p:cNvSpPr>
            <p:nvPr/>
          </p:nvSpPr>
          <p:spPr bwMode="auto">
            <a:xfrm>
              <a:off x="3216" y="3368"/>
              <a:ext cx="336" cy="0"/>
            </a:xfrm>
            <a:prstGeom prst="line">
              <a:avLst/>
            </a:prstGeom>
            <a:noFill/>
            <a:ln w="19050">
              <a:solidFill>
                <a:srgbClr val="207DAC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  <a:latin typeface="Helvetica Regular" charset="0"/>
                <a:ea typeface="Helvetica Regular" charset="0"/>
                <a:cs typeface="Helvetica Regular" charset="0"/>
              </a:endParaRPr>
            </a:p>
          </p:txBody>
        </p:sp>
        <p:sp>
          <p:nvSpPr>
            <p:cNvPr id="333" name="Line 34"/>
            <p:cNvSpPr>
              <a:spLocks noChangeShapeType="1"/>
            </p:cNvSpPr>
            <p:nvPr/>
          </p:nvSpPr>
          <p:spPr bwMode="auto">
            <a:xfrm flipV="1">
              <a:off x="3552" y="2036"/>
              <a:ext cx="0" cy="1332"/>
            </a:xfrm>
            <a:prstGeom prst="line">
              <a:avLst/>
            </a:prstGeom>
            <a:noFill/>
            <a:ln w="19050">
              <a:solidFill>
                <a:srgbClr val="207DAC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  <a:latin typeface="Helvetica Regular" charset="0"/>
                <a:ea typeface="Helvetica Regular" charset="0"/>
                <a:cs typeface="Helvetica Regular" charset="0"/>
              </a:endParaRPr>
            </a:p>
          </p:txBody>
        </p:sp>
        <p:sp>
          <p:nvSpPr>
            <p:cNvPr id="334" name="Line 35"/>
            <p:cNvSpPr>
              <a:spLocks noChangeShapeType="1"/>
            </p:cNvSpPr>
            <p:nvPr/>
          </p:nvSpPr>
          <p:spPr bwMode="auto">
            <a:xfrm flipH="1">
              <a:off x="3216" y="2036"/>
              <a:ext cx="336" cy="0"/>
            </a:xfrm>
            <a:prstGeom prst="line">
              <a:avLst/>
            </a:prstGeom>
            <a:noFill/>
            <a:ln w="19050">
              <a:solidFill>
                <a:srgbClr val="207DAC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  <a:latin typeface="Helvetica Regular" charset="0"/>
                <a:ea typeface="Helvetica Regular" charset="0"/>
                <a:cs typeface="Helvetica Regular" charset="0"/>
              </a:endParaRPr>
            </a:p>
          </p:txBody>
        </p:sp>
        <p:sp>
          <p:nvSpPr>
            <p:cNvPr id="335" name="Line 36"/>
            <p:cNvSpPr>
              <a:spLocks noChangeShapeType="1"/>
            </p:cNvSpPr>
            <p:nvPr/>
          </p:nvSpPr>
          <p:spPr bwMode="auto">
            <a:xfrm flipH="1">
              <a:off x="3216" y="2726"/>
              <a:ext cx="384" cy="0"/>
            </a:xfrm>
            <a:prstGeom prst="line">
              <a:avLst/>
            </a:prstGeom>
            <a:noFill/>
            <a:ln w="19050">
              <a:solidFill>
                <a:srgbClr val="207DAC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  <a:latin typeface="Helvetica Regular" charset="0"/>
                <a:ea typeface="Helvetica Regular" charset="0"/>
                <a:cs typeface="Helvetica Regular" charset="0"/>
              </a:endParaRPr>
            </a:p>
          </p:txBody>
        </p:sp>
        <p:sp>
          <p:nvSpPr>
            <p:cNvPr id="336" name="Line 37"/>
            <p:cNvSpPr>
              <a:spLocks noChangeShapeType="1"/>
            </p:cNvSpPr>
            <p:nvPr/>
          </p:nvSpPr>
          <p:spPr bwMode="auto">
            <a:xfrm flipV="1">
              <a:off x="3600" y="2726"/>
              <a:ext cx="0" cy="594"/>
            </a:xfrm>
            <a:prstGeom prst="line">
              <a:avLst/>
            </a:prstGeom>
            <a:noFill/>
            <a:ln w="19050">
              <a:solidFill>
                <a:srgbClr val="207DAC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  <a:latin typeface="Helvetica Regular" charset="0"/>
                <a:ea typeface="Helvetica Regular" charset="0"/>
                <a:cs typeface="Helvetica Regular" charset="0"/>
              </a:endParaRPr>
            </a:p>
          </p:txBody>
        </p:sp>
        <p:sp>
          <p:nvSpPr>
            <p:cNvPr id="337" name="Line 38"/>
            <p:cNvSpPr>
              <a:spLocks noChangeShapeType="1"/>
            </p:cNvSpPr>
            <p:nvPr/>
          </p:nvSpPr>
          <p:spPr bwMode="auto">
            <a:xfrm>
              <a:off x="3216" y="3320"/>
              <a:ext cx="384" cy="0"/>
            </a:xfrm>
            <a:prstGeom prst="line">
              <a:avLst/>
            </a:prstGeom>
            <a:noFill/>
            <a:ln w="19050">
              <a:solidFill>
                <a:srgbClr val="207DAC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  <a:latin typeface="Helvetica Regular" charset="0"/>
                <a:ea typeface="Helvetica Regular" charset="0"/>
                <a:cs typeface="Helvetica Regular" charset="0"/>
              </a:endParaRPr>
            </a:p>
          </p:txBody>
        </p:sp>
      </p:grpSp>
      <p:grpSp>
        <p:nvGrpSpPr>
          <p:cNvPr id="338" name="Group 39"/>
          <p:cNvGrpSpPr>
            <a:grpSpLocks/>
          </p:cNvGrpSpPr>
          <p:nvPr/>
        </p:nvGrpSpPr>
        <p:grpSpPr bwMode="auto">
          <a:xfrm>
            <a:off x="6527196" y="2286001"/>
            <a:ext cx="457200" cy="2526506"/>
            <a:chOff x="3888" y="1296"/>
            <a:chExt cx="384" cy="2122"/>
          </a:xfrm>
        </p:grpSpPr>
        <p:sp>
          <p:nvSpPr>
            <p:cNvPr id="339" name="Line 40"/>
            <p:cNvSpPr>
              <a:spLocks noChangeShapeType="1"/>
            </p:cNvSpPr>
            <p:nvPr/>
          </p:nvSpPr>
          <p:spPr bwMode="auto">
            <a:xfrm>
              <a:off x="3984" y="3418"/>
              <a:ext cx="288" cy="0"/>
            </a:xfrm>
            <a:prstGeom prst="line">
              <a:avLst/>
            </a:prstGeom>
            <a:noFill/>
            <a:ln w="19050">
              <a:solidFill>
                <a:srgbClr val="207DAC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  <a:latin typeface="Helvetica Regular" charset="0"/>
                <a:ea typeface="Helvetica Regular" charset="0"/>
                <a:cs typeface="Helvetica Regular" charset="0"/>
              </a:endParaRPr>
            </a:p>
          </p:txBody>
        </p:sp>
        <p:sp>
          <p:nvSpPr>
            <p:cNvPr id="340" name="Line 41"/>
            <p:cNvSpPr>
              <a:spLocks noChangeShapeType="1"/>
            </p:cNvSpPr>
            <p:nvPr/>
          </p:nvSpPr>
          <p:spPr bwMode="auto">
            <a:xfrm flipV="1">
              <a:off x="3984" y="1296"/>
              <a:ext cx="0" cy="2120"/>
            </a:xfrm>
            <a:prstGeom prst="line">
              <a:avLst/>
            </a:prstGeom>
            <a:noFill/>
            <a:ln w="19050">
              <a:solidFill>
                <a:srgbClr val="207DAC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  <a:latin typeface="Helvetica Regular" charset="0"/>
                <a:ea typeface="Helvetica Regular" charset="0"/>
                <a:cs typeface="Helvetica Regular" charset="0"/>
              </a:endParaRPr>
            </a:p>
          </p:txBody>
        </p:sp>
        <p:sp>
          <p:nvSpPr>
            <p:cNvPr id="341" name="Line 42"/>
            <p:cNvSpPr>
              <a:spLocks noChangeShapeType="1"/>
            </p:cNvSpPr>
            <p:nvPr/>
          </p:nvSpPr>
          <p:spPr bwMode="auto">
            <a:xfrm flipH="1">
              <a:off x="3936" y="3370"/>
              <a:ext cx="336" cy="0"/>
            </a:xfrm>
            <a:prstGeom prst="line">
              <a:avLst/>
            </a:prstGeom>
            <a:noFill/>
            <a:ln w="19050">
              <a:solidFill>
                <a:srgbClr val="207DAC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  <a:latin typeface="Helvetica Regular" charset="0"/>
                <a:ea typeface="Helvetica Regular" charset="0"/>
                <a:cs typeface="Helvetica Regular" charset="0"/>
              </a:endParaRPr>
            </a:p>
          </p:txBody>
        </p:sp>
        <p:sp>
          <p:nvSpPr>
            <p:cNvPr id="342" name="Line 43"/>
            <p:cNvSpPr>
              <a:spLocks noChangeShapeType="1"/>
            </p:cNvSpPr>
            <p:nvPr/>
          </p:nvSpPr>
          <p:spPr bwMode="auto">
            <a:xfrm flipV="1">
              <a:off x="3936" y="2036"/>
              <a:ext cx="0" cy="1332"/>
            </a:xfrm>
            <a:prstGeom prst="line">
              <a:avLst/>
            </a:prstGeom>
            <a:noFill/>
            <a:ln w="19050">
              <a:solidFill>
                <a:srgbClr val="207DAC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  <a:latin typeface="Helvetica Regular" charset="0"/>
                <a:ea typeface="Helvetica Regular" charset="0"/>
                <a:cs typeface="Helvetica Regular" charset="0"/>
              </a:endParaRPr>
            </a:p>
          </p:txBody>
        </p:sp>
        <p:sp>
          <p:nvSpPr>
            <p:cNvPr id="343" name="Line 44"/>
            <p:cNvSpPr>
              <a:spLocks noChangeShapeType="1"/>
            </p:cNvSpPr>
            <p:nvPr/>
          </p:nvSpPr>
          <p:spPr bwMode="auto">
            <a:xfrm>
              <a:off x="3936" y="2036"/>
              <a:ext cx="336" cy="0"/>
            </a:xfrm>
            <a:prstGeom prst="line">
              <a:avLst/>
            </a:prstGeom>
            <a:noFill/>
            <a:ln w="19050">
              <a:solidFill>
                <a:srgbClr val="207DAC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  <a:latin typeface="Helvetica Regular" charset="0"/>
                <a:ea typeface="Helvetica Regular" charset="0"/>
                <a:cs typeface="Helvetica Regular" charset="0"/>
              </a:endParaRPr>
            </a:p>
          </p:txBody>
        </p:sp>
        <p:sp>
          <p:nvSpPr>
            <p:cNvPr id="344" name="Line 45"/>
            <p:cNvSpPr>
              <a:spLocks noChangeShapeType="1"/>
            </p:cNvSpPr>
            <p:nvPr/>
          </p:nvSpPr>
          <p:spPr bwMode="auto">
            <a:xfrm>
              <a:off x="3888" y="2726"/>
              <a:ext cx="384" cy="0"/>
            </a:xfrm>
            <a:prstGeom prst="line">
              <a:avLst/>
            </a:prstGeom>
            <a:noFill/>
            <a:ln w="19050">
              <a:solidFill>
                <a:srgbClr val="207DAC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  <a:latin typeface="Helvetica Regular" charset="0"/>
                <a:ea typeface="Helvetica Regular" charset="0"/>
                <a:cs typeface="Helvetica Regular" charset="0"/>
              </a:endParaRPr>
            </a:p>
          </p:txBody>
        </p:sp>
        <p:sp>
          <p:nvSpPr>
            <p:cNvPr id="345" name="Line 46"/>
            <p:cNvSpPr>
              <a:spLocks noChangeShapeType="1"/>
            </p:cNvSpPr>
            <p:nvPr/>
          </p:nvSpPr>
          <p:spPr bwMode="auto">
            <a:xfrm flipV="1">
              <a:off x="3888" y="2726"/>
              <a:ext cx="0" cy="602"/>
            </a:xfrm>
            <a:prstGeom prst="line">
              <a:avLst/>
            </a:prstGeom>
            <a:noFill/>
            <a:ln w="19050">
              <a:solidFill>
                <a:srgbClr val="207DAC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  <a:latin typeface="Helvetica Regular" charset="0"/>
                <a:ea typeface="Helvetica Regular" charset="0"/>
                <a:cs typeface="Helvetica Regular" charset="0"/>
              </a:endParaRPr>
            </a:p>
          </p:txBody>
        </p:sp>
        <p:sp>
          <p:nvSpPr>
            <p:cNvPr id="346" name="Line 47"/>
            <p:cNvSpPr>
              <a:spLocks noChangeShapeType="1"/>
            </p:cNvSpPr>
            <p:nvPr/>
          </p:nvSpPr>
          <p:spPr bwMode="auto">
            <a:xfrm>
              <a:off x="3888" y="3322"/>
              <a:ext cx="384" cy="0"/>
            </a:xfrm>
            <a:prstGeom prst="line">
              <a:avLst/>
            </a:prstGeom>
            <a:noFill/>
            <a:ln w="19050">
              <a:solidFill>
                <a:srgbClr val="207DAC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  <a:latin typeface="Helvetica Regular" charset="0"/>
                <a:ea typeface="Helvetica Regular" charset="0"/>
                <a:cs typeface="Helvetica Regular" charset="0"/>
              </a:endParaRPr>
            </a:p>
          </p:txBody>
        </p:sp>
      </p:grpSp>
      <p:grpSp>
        <p:nvGrpSpPr>
          <p:cNvPr id="369" name="Group 368"/>
          <p:cNvGrpSpPr/>
          <p:nvPr/>
        </p:nvGrpSpPr>
        <p:grpSpPr>
          <a:xfrm>
            <a:off x="5404758" y="2058032"/>
            <a:ext cx="2403913" cy="1445079"/>
            <a:chOff x="3169822" y="2088835"/>
            <a:chExt cx="3205217" cy="1926772"/>
          </a:xfrm>
        </p:grpSpPr>
        <p:grpSp>
          <p:nvGrpSpPr>
            <p:cNvPr id="370" name="Group 369"/>
            <p:cNvGrpSpPr/>
            <p:nvPr/>
          </p:nvGrpSpPr>
          <p:grpSpPr>
            <a:xfrm>
              <a:off x="3169822" y="2514600"/>
              <a:ext cx="3200400" cy="374166"/>
              <a:chOff x="2914583" y="2352675"/>
              <a:chExt cx="3750378" cy="438465"/>
            </a:xfrm>
          </p:grpSpPr>
          <p:cxnSp>
            <p:nvCxnSpPr>
              <p:cNvPr id="376" name="Straight Connector 375"/>
              <p:cNvCxnSpPr/>
              <p:nvPr/>
            </p:nvCxnSpPr>
            <p:spPr bwMode="auto">
              <a:xfrm>
                <a:off x="2914583" y="2362200"/>
                <a:ext cx="3750378" cy="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77" name="Straight Connector 376"/>
              <p:cNvCxnSpPr/>
              <p:nvPr/>
            </p:nvCxnSpPr>
            <p:spPr bwMode="auto">
              <a:xfrm>
                <a:off x="2914583" y="2352675"/>
                <a:ext cx="0" cy="406981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78" name="Straight Connector 377"/>
              <p:cNvCxnSpPr/>
              <p:nvPr/>
            </p:nvCxnSpPr>
            <p:spPr bwMode="auto">
              <a:xfrm>
                <a:off x="4166728" y="2352675"/>
                <a:ext cx="0" cy="406981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79" name="Straight Connector 378"/>
              <p:cNvCxnSpPr/>
              <p:nvPr/>
            </p:nvCxnSpPr>
            <p:spPr bwMode="auto">
              <a:xfrm>
                <a:off x="5414835" y="2352675"/>
                <a:ext cx="0" cy="406981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80" name="Straight Connector 379"/>
              <p:cNvCxnSpPr/>
              <p:nvPr/>
            </p:nvCxnSpPr>
            <p:spPr bwMode="auto">
              <a:xfrm>
                <a:off x="6664961" y="2352675"/>
                <a:ext cx="0" cy="438465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371" name="Straight Connector 370"/>
            <p:cNvCxnSpPr/>
            <p:nvPr/>
          </p:nvCxnSpPr>
          <p:spPr bwMode="auto">
            <a:xfrm>
              <a:off x="3169822" y="3641441"/>
              <a:ext cx="0" cy="353141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2" name="Straight Connector 371"/>
            <p:cNvCxnSpPr/>
            <p:nvPr/>
          </p:nvCxnSpPr>
          <p:spPr bwMode="auto">
            <a:xfrm>
              <a:off x="4229291" y="3641441"/>
              <a:ext cx="0" cy="353141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3" name="Straight Connector 372"/>
            <p:cNvCxnSpPr/>
            <p:nvPr/>
          </p:nvCxnSpPr>
          <p:spPr bwMode="auto">
            <a:xfrm>
              <a:off x="5303422" y="3641441"/>
              <a:ext cx="0" cy="37416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4" name="Straight Connector 373"/>
            <p:cNvCxnSpPr/>
            <p:nvPr/>
          </p:nvCxnSpPr>
          <p:spPr bwMode="auto">
            <a:xfrm>
              <a:off x="6375039" y="3641441"/>
              <a:ext cx="0" cy="37416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5" name="Straight Connector 374"/>
            <p:cNvCxnSpPr/>
            <p:nvPr/>
          </p:nvCxnSpPr>
          <p:spPr bwMode="auto">
            <a:xfrm>
              <a:off x="4765344" y="2088835"/>
              <a:ext cx="0" cy="438465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96" name="Left-Right Arrow 395"/>
          <p:cNvSpPr>
            <a:spLocks noChangeArrowheads="1"/>
          </p:cNvSpPr>
          <p:nvPr/>
        </p:nvSpPr>
        <p:spPr bwMode="auto">
          <a:xfrm rot="5400000">
            <a:off x="6708049" y="3252633"/>
            <a:ext cx="4211516" cy="598920"/>
          </a:xfrm>
          <a:prstGeom prst="leftRightArrow">
            <a:avLst>
              <a:gd name="adj1" fmla="val 58791"/>
              <a:gd name="adj2" fmla="val 68571"/>
            </a:avLst>
          </a:pr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 defTabSz="342900"/>
            <a:r>
              <a:rPr lang="en-US" sz="1350" dirty="0">
                <a:solidFill>
                  <a:srgbClr val="0FB7FF"/>
                </a:solidFill>
                <a:latin typeface="Helvetica Regular" charset="0"/>
                <a:ea typeface="Helvetica Regular" charset="0"/>
                <a:cs typeface="Helvetica Regular" charset="0"/>
              </a:rPr>
              <a:t>ALL WORKING TOGETHER</a:t>
            </a:r>
          </a:p>
        </p:txBody>
      </p:sp>
      <p:grpSp>
        <p:nvGrpSpPr>
          <p:cNvPr id="347" name="Group 48"/>
          <p:cNvGrpSpPr>
            <a:grpSpLocks/>
          </p:cNvGrpSpPr>
          <p:nvPr/>
        </p:nvGrpSpPr>
        <p:grpSpPr bwMode="auto">
          <a:xfrm>
            <a:off x="4355499" y="2260998"/>
            <a:ext cx="1244204" cy="3408760"/>
            <a:chOff x="2064" y="1275"/>
            <a:chExt cx="1045" cy="2863"/>
          </a:xfrm>
        </p:grpSpPr>
        <p:sp>
          <p:nvSpPr>
            <p:cNvPr id="348" name="Line 49"/>
            <p:cNvSpPr>
              <a:spLocks noChangeShapeType="1"/>
            </p:cNvSpPr>
            <p:nvPr/>
          </p:nvSpPr>
          <p:spPr bwMode="auto">
            <a:xfrm>
              <a:off x="2208" y="4138"/>
              <a:ext cx="384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  <a:latin typeface="Helvetica Regular" charset="0"/>
                <a:ea typeface="Helvetica Regular" charset="0"/>
                <a:cs typeface="Helvetica Regular" charset="0"/>
              </a:endParaRPr>
            </a:p>
          </p:txBody>
        </p:sp>
        <p:sp>
          <p:nvSpPr>
            <p:cNvPr id="349" name="Line 50"/>
            <p:cNvSpPr>
              <a:spLocks noChangeShapeType="1"/>
            </p:cNvSpPr>
            <p:nvPr/>
          </p:nvSpPr>
          <p:spPr bwMode="auto">
            <a:xfrm flipV="1">
              <a:off x="2208" y="1275"/>
              <a:ext cx="0" cy="2863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  <a:latin typeface="Helvetica Regular" charset="0"/>
                <a:ea typeface="Helvetica Regular" charset="0"/>
                <a:cs typeface="Helvetica Regular" charset="0"/>
              </a:endParaRPr>
            </a:p>
          </p:txBody>
        </p:sp>
        <p:sp>
          <p:nvSpPr>
            <p:cNvPr id="350" name="Line 51"/>
            <p:cNvSpPr>
              <a:spLocks noChangeShapeType="1"/>
            </p:cNvSpPr>
            <p:nvPr/>
          </p:nvSpPr>
          <p:spPr bwMode="auto">
            <a:xfrm flipH="1" flipV="1">
              <a:off x="2160" y="4090"/>
              <a:ext cx="432" cy="2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  <a:latin typeface="Helvetica Regular" charset="0"/>
                <a:ea typeface="Helvetica Regular" charset="0"/>
                <a:cs typeface="Helvetica Regular" charset="0"/>
              </a:endParaRPr>
            </a:p>
          </p:txBody>
        </p:sp>
        <p:sp>
          <p:nvSpPr>
            <p:cNvPr id="351" name="Line 52"/>
            <p:cNvSpPr>
              <a:spLocks noChangeShapeType="1"/>
            </p:cNvSpPr>
            <p:nvPr/>
          </p:nvSpPr>
          <p:spPr bwMode="auto">
            <a:xfrm flipV="1">
              <a:off x="2160" y="2036"/>
              <a:ext cx="0" cy="2052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  <a:latin typeface="Helvetica Regular" charset="0"/>
                <a:ea typeface="Helvetica Regular" charset="0"/>
                <a:cs typeface="Helvetica Regular" charset="0"/>
              </a:endParaRPr>
            </a:p>
          </p:txBody>
        </p:sp>
        <p:sp>
          <p:nvSpPr>
            <p:cNvPr id="352" name="Line 53"/>
            <p:cNvSpPr>
              <a:spLocks noChangeShapeType="1"/>
            </p:cNvSpPr>
            <p:nvPr/>
          </p:nvSpPr>
          <p:spPr bwMode="auto">
            <a:xfrm>
              <a:off x="2160" y="2036"/>
              <a:ext cx="480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  <a:latin typeface="Helvetica Regular" charset="0"/>
                <a:ea typeface="Helvetica Regular" charset="0"/>
                <a:cs typeface="Helvetica Regular" charset="0"/>
              </a:endParaRPr>
            </a:p>
          </p:txBody>
        </p:sp>
        <p:sp>
          <p:nvSpPr>
            <p:cNvPr id="353" name="Line 54"/>
            <p:cNvSpPr>
              <a:spLocks noChangeShapeType="1"/>
            </p:cNvSpPr>
            <p:nvPr/>
          </p:nvSpPr>
          <p:spPr bwMode="auto">
            <a:xfrm>
              <a:off x="2112" y="2727"/>
              <a:ext cx="528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  <a:latin typeface="Helvetica Regular" charset="0"/>
                <a:ea typeface="Helvetica Regular" charset="0"/>
                <a:cs typeface="Helvetica Regular" charset="0"/>
              </a:endParaRPr>
            </a:p>
          </p:txBody>
        </p:sp>
        <p:sp>
          <p:nvSpPr>
            <p:cNvPr id="354" name="Line 55"/>
            <p:cNvSpPr>
              <a:spLocks noChangeShapeType="1"/>
            </p:cNvSpPr>
            <p:nvPr/>
          </p:nvSpPr>
          <p:spPr bwMode="auto">
            <a:xfrm flipV="1">
              <a:off x="2112" y="2727"/>
              <a:ext cx="0" cy="1315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  <a:latin typeface="Helvetica Regular" charset="0"/>
                <a:ea typeface="Helvetica Regular" charset="0"/>
                <a:cs typeface="Helvetica Regular" charset="0"/>
              </a:endParaRPr>
            </a:p>
          </p:txBody>
        </p:sp>
        <p:sp>
          <p:nvSpPr>
            <p:cNvPr id="355" name="Line 56"/>
            <p:cNvSpPr>
              <a:spLocks noChangeShapeType="1"/>
            </p:cNvSpPr>
            <p:nvPr/>
          </p:nvSpPr>
          <p:spPr bwMode="auto">
            <a:xfrm>
              <a:off x="2112" y="4042"/>
              <a:ext cx="480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  <a:latin typeface="Helvetica Regular" charset="0"/>
                <a:ea typeface="Helvetica Regular" charset="0"/>
                <a:cs typeface="Helvetica Regular" charset="0"/>
              </a:endParaRPr>
            </a:p>
          </p:txBody>
        </p:sp>
        <p:sp>
          <p:nvSpPr>
            <p:cNvPr id="356" name="Line 57"/>
            <p:cNvSpPr>
              <a:spLocks noChangeShapeType="1"/>
            </p:cNvSpPr>
            <p:nvPr/>
          </p:nvSpPr>
          <p:spPr bwMode="auto">
            <a:xfrm flipV="1">
              <a:off x="2208" y="1275"/>
              <a:ext cx="901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  <a:latin typeface="Helvetica Regular" charset="0"/>
                <a:ea typeface="Helvetica Regular" charset="0"/>
                <a:cs typeface="Helvetica Regular" charset="0"/>
              </a:endParaRPr>
            </a:p>
          </p:txBody>
        </p:sp>
        <p:sp>
          <p:nvSpPr>
            <p:cNvPr id="357" name="Line 58"/>
            <p:cNvSpPr>
              <a:spLocks noChangeShapeType="1"/>
            </p:cNvSpPr>
            <p:nvPr/>
          </p:nvSpPr>
          <p:spPr bwMode="auto">
            <a:xfrm flipV="1">
              <a:off x="2064" y="3362"/>
              <a:ext cx="0" cy="632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  <a:latin typeface="Helvetica Regular" charset="0"/>
                <a:ea typeface="Helvetica Regular" charset="0"/>
                <a:cs typeface="Helvetica Regular" charset="0"/>
              </a:endParaRPr>
            </a:p>
          </p:txBody>
        </p:sp>
        <p:sp>
          <p:nvSpPr>
            <p:cNvPr id="358" name="Line 59"/>
            <p:cNvSpPr>
              <a:spLocks noChangeShapeType="1"/>
            </p:cNvSpPr>
            <p:nvPr/>
          </p:nvSpPr>
          <p:spPr bwMode="auto">
            <a:xfrm>
              <a:off x="2064" y="3994"/>
              <a:ext cx="528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  <a:latin typeface="Helvetica Regular" charset="0"/>
                <a:ea typeface="Helvetica Regular" charset="0"/>
                <a:cs typeface="Helvetica Regular" charset="0"/>
              </a:endParaRPr>
            </a:p>
          </p:txBody>
        </p:sp>
        <p:sp>
          <p:nvSpPr>
            <p:cNvPr id="359" name="Line 60"/>
            <p:cNvSpPr>
              <a:spLocks noChangeShapeType="1"/>
            </p:cNvSpPr>
            <p:nvPr/>
          </p:nvSpPr>
          <p:spPr bwMode="auto">
            <a:xfrm>
              <a:off x="2064" y="3362"/>
              <a:ext cx="528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  <a:latin typeface="Helvetica Regular" charset="0"/>
                <a:ea typeface="Helvetica Regular" charset="0"/>
                <a:cs typeface="Helvetica Regular" charset="0"/>
              </a:endParaRPr>
            </a:p>
          </p:txBody>
        </p:sp>
      </p:grpSp>
      <p:grpSp>
        <p:nvGrpSpPr>
          <p:cNvPr id="381" name="Group 48"/>
          <p:cNvGrpSpPr>
            <a:grpSpLocks/>
          </p:cNvGrpSpPr>
          <p:nvPr/>
        </p:nvGrpSpPr>
        <p:grpSpPr bwMode="auto">
          <a:xfrm flipH="1">
            <a:off x="7110132" y="2260996"/>
            <a:ext cx="1233768" cy="3396854"/>
            <a:chOff x="2064" y="1275"/>
            <a:chExt cx="1101" cy="2853"/>
          </a:xfrm>
        </p:grpSpPr>
        <p:sp>
          <p:nvSpPr>
            <p:cNvPr id="382" name="Line 49"/>
            <p:cNvSpPr>
              <a:spLocks noChangeShapeType="1"/>
            </p:cNvSpPr>
            <p:nvPr/>
          </p:nvSpPr>
          <p:spPr bwMode="auto">
            <a:xfrm>
              <a:off x="2208" y="4128"/>
              <a:ext cx="384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  <a:latin typeface="Helvetica Regular" charset="0"/>
                <a:ea typeface="Helvetica Regular" charset="0"/>
                <a:cs typeface="Helvetica Regular" charset="0"/>
              </a:endParaRPr>
            </a:p>
          </p:txBody>
        </p:sp>
        <p:sp>
          <p:nvSpPr>
            <p:cNvPr id="383" name="Line 50"/>
            <p:cNvSpPr>
              <a:spLocks noChangeShapeType="1"/>
            </p:cNvSpPr>
            <p:nvPr/>
          </p:nvSpPr>
          <p:spPr bwMode="auto">
            <a:xfrm flipV="1">
              <a:off x="2208" y="1275"/>
              <a:ext cx="0" cy="2853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  <a:latin typeface="Helvetica Regular" charset="0"/>
                <a:ea typeface="Helvetica Regular" charset="0"/>
                <a:cs typeface="Helvetica Regular" charset="0"/>
              </a:endParaRPr>
            </a:p>
          </p:txBody>
        </p:sp>
        <p:sp>
          <p:nvSpPr>
            <p:cNvPr id="384" name="Line 51"/>
            <p:cNvSpPr>
              <a:spLocks noChangeShapeType="1"/>
            </p:cNvSpPr>
            <p:nvPr/>
          </p:nvSpPr>
          <p:spPr bwMode="auto">
            <a:xfrm flipH="1">
              <a:off x="2160" y="4080"/>
              <a:ext cx="432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  <a:latin typeface="Helvetica Regular" charset="0"/>
                <a:ea typeface="Helvetica Regular" charset="0"/>
                <a:cs typeface="Helvetica Regular" charset="0"/>
              </a:endParaRPr>
            </a:p>
          </p:txBody>
        </p:sp>
        <p:sp>
          <p:nvSpPr>
            <p:cNvPr id="385" name="Line 52"/>
            <p:cNvSpPr>
              <a:spLocks noChangeShapeType="1"/>
            </p:cNvSpPr>
            <p:nvPr/>
          </p:nvSpPr>
          <p:spPr bwMode="auto">
            <a:xfrm flipV="1">
              <a:off x="2160" y="2036"/>
              <a:ext cx="0" cy="2044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  <a:latin typeface="Helvetica Regular" charset="0"/>
                <a:ea typeface="Helvetica Regular" charset="0"/>
                <a:cs typeface="Helvetica Regular" charset="0"/>
              </a:endParaRPr>
            </a:p>
          </p:txBody>
        </p:sp>
        <p:sp>
          <p:nvSpPr>
            <p:cNvPr id="386" name="Line 53"/>
            <p:cNvSpPr>
              <a:spLocks noChangeShapeType="1"/>
            </p:cNvSpPr>
            <p:nvPr/>
          </p:nvSpPr>
          <p:spPr bwMode="auto">
            <a:xfrm>
              <a:off x="2160" y="2036"/>
              <a:ext cx="480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  <a:latin typeface="Helvetica Regular" charset="0"/>
                <a:ea typeface="Helvetica Regular" charset="0"/>
                <a:cs typeface="Helvetica Regular" charset="0"/>
              </a:endParaRPr>
            </a:p>
          </p:txBody>
        </p:sp>
        <p:sp>
          <p:nvSpPr>
            <p:cNvPr id="387" name="Line 54"/>
            <p:cNvSpPr>
              <a:spLocks noChangeShapeType="1"/>
            </p:cNvSpPr>
            <p:nvPr/>
          </p:nvSpPr>
          <p:spPr bwMode="auto">
            <a:xfrm>
              <a:off x="2112" y="2726"/>
              <a:ext cx="528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  <a:latin typeface="Helvetica Regular" charset="0"/>
                <a:ea typeface="Helvetica Regular" charset="0"/>
                <a:cs typeface="Helvetica Regular" charset="0"/>
              </a:endParaRPr>
            </a:p>
          </p:txBody>
        </p:sp>
        <p:sp>
          <p:nvSpPr>
            <p:cNvPr id="388" name="Line 55"/>
            <p:cNvSpPr>
              <a:spLocks noChangeShapeType="1"/>
            </p:cNvSpPr>
            <p:nvPr/>
          </p:nvSpPr>
          <p:spPr bwMode="auto">
            <a:xfrm flipV="1">
              <a:off x="2112" y="2727"/>
              <a:ext cx="0" cy="1305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  <a:latin typeface="Helvetica Regular" charset="0"/>
                <a:ea typeface="Helvetica Regular" charset="0"/>
                <a:cs typeface="Helvetica Regular" charset="0"/>
              </a:endParaRPr>
            </a:p>
          </p:txBody>
        </p:sp>
        <p:sp>
          <p:nvSpPr>
            <p:cNvPr id="389" name="Line 56"/>
            <p:cNvSpPr>
              <a:spLocks noChangeShapeType="1"/>
            </p:cNvSpPr>
            <p:nvPr/>
          </p:nvSpPr>
          <p:spPr bwMode="auto">
            <a:xfrm>
              <a:off x="2112" y="4032"/>
              <a:ext cx="480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  <a:latin typeface="Helvetica Regular" charset="0"/>
                <a:ea typeface="Helvetica Regular" charset="0"/>
                <a:cs typeface="Helvetica Regular" charset="0"/>
              </a:endParaRPr>
            </a:p>
          </p:txBody>
        </p:sp>
        <p:sp>
          <p:nvSpPr>
            <p:cNvPr id="390" name="Line 57"/>
            <p:cNvSpPr>
              <a:spLocks noChangeShapeType="1"/>
            </p:cNvSpPr>
            <p:nvPr/>
          </p:nvSpPr>
          <p:spPr bwMode="auto">
            <a:xfrm>
              <a:off x="2208" y="1275"/>
              <a:ext cx="957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  <a:latin typeface="Helvetica Regular" charset="0"/>
                <a:ea typeface="Helvetica Regular" charset="0"/>
                <a:cs typeface="Helvetica Regular" charset="0"/>
              </a:endParaRPr>
            </a:p>
          </p:txBody>
        </p:sp>
        <p:sp>
          <p:nvSpPr>
            <p:cNvPr id="391" name="Line 58"/>
            <p:cNvSpPr>
              <a:spLocks noChangeShapeType="1"/>
            </p:cNvSpPr>
            <p:nvPr/>
          </p:nvSpPr>
          <p:spPr bwMode="auto">
            <a:xfrm flipV="1">
              <a:off x="2064" y="3362"/>
              <a:ext cx="0" cy="622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  <a:latin typeface="Helvetica Regular" charset="0"/>
                <a:ea typeface="Helvetica Regular" charset="0"/>
                <a:cs typeface="Helvetica Regular" charset="0"/>
              </a:endParaRPr>
            </a:p>
          </p:txBody>
        </p:sp>
        <p:sp>
          <p:nvSpPr>
            <p:cNvPr id="392" name="Line 59"/>
            <p:cNvSpPr>
              <a:spLocks noChangeShapeType="1"/>
            </p:cNvSpPr>
            <p:nvPr/>
          </p:nvSpPr>
          <p:spPr bwMode="auto">
            <a:xfrm>
              <a:off x="2064" y="3984"/>
              <a:ext cx="528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  <a:latin typeface="Helvetica Regular" charset="0"/>
                <a:ea typeface="Helvetica Regular" charset="0"/>
                <a:cs typeface="Helvetica Regular" charset="0"/>
              </a:endParaRPr>
            </a:p>
          </p:txBody>
        </p:sp>
        <p:sp>
          <p:nvSpPr>
            <p:cNvPr id="393" name="Line 60"/>
            <p:cNvSpPr>
              <a:spLocks noChangeShapeType="1"/>
            </p:cNvSpPr>
            <p:nvPr/>
          </p:nvSpPr>
          <p:spPr bwMode="auto">
            <a:xfrm>
              <a:off x="2064" y="3364"/>
              <a:ext cx="528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  <a:latin typeface="Helvetica Regular" charset="0"/>
                <a:ea typeface="Helvetica Regular" charset="0"/>
                <a:cs typeface="Helvetica Regular" charset="0"/>
              </a:endParaRPr>
            </a:p>
          </p:txBody>
        </p:sp>
      </p:grpSp>
      <p:pic>
        <p:nvPicPr>
          <p:cNvPr id="367" name="Picture 366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1874" y="2657982"/>
            <a:ext cx="643997" cy="56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243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1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37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0" dur="5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00"/>
                            </p:stCondLst>
                            <p:childTnLst>
                              <p:par>
                                <p:cTn id="6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5" dur="2000" fill="hold"/>
                                        <p:tgtEl>
                                          <p:spTgt spid="36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1.11111E-6 L -0.02643 -0.00232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28" y="-116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0" presetClass="path" presetSubtype="0" accel="50000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3.75E-6 -1.11111E-6 L -0.0483 -1.11111E-6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22" y="0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0" presetClass="path" presetSubtype="0" accel="50000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3.75E-6 -2.96296E-6 L -0.04635 0.29375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18" y="14676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2.96296E-6 L -0.1763 0.29746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15" y="14861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2.96296E-6 L 0.12865 0.1419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32" y="7083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0" presetClass="path" presetSubtype="0" accel="50000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3.75E-6 -2.96296E-6 L 4.79167E-6 -4.44444E-6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250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1.11111E-6 L -0.175 4.07407E-6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15" y="-833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1.11111E-6 L -0.00143 0.30625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" y="15301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0.00671 L 0.1267 0.16273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28" y="78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600"/>
                            </p:stCondLst>
                            <p:childTnLst>
                              <p:par>
                                <p:cTn id="8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100"/>
                            </p:stCondLst>
                            <p:childTnLst>
                              <p:par>
                                <p:cTn id="8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600"/>
                            </p:stCondLst>
                            <p:childTnLst>
                              <p:par>
                                <p:cTn id="9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100"/>
                            </p:stCondLst>
                            <p:childTnLst>
                              <p:par>
                                <p:cTn id="9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600"/>
                            </p:stCondLst>
                            <p:childTnLst>
                              <p:par>
                                <p:cTn id="10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100"/>
                            </p:stCondLst>
                            <p:childTnLst>
                              <p:par>
                                <p:cTn id="10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7600"/>
                            </p:stCondLst>
                            <p:childTnLst>
                              <p:par>
                                <p:cTn id="10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100"/>
                            </p:stCondLst>
                            <p:childTnLst>
                              <p:par>
                                <p:cTn id="1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 animBg="1"/>
      <p:bldP spid="138" grpId="0"/>
      <p:bldP spid="142" grpId="0"/>
      <p:bldP spid="145" grpId="0"/>
      <p:bldP spid="302" grpId="0" animBg="1"/>
      <p:bldP spid="302" grpId="1" animBg="1"/>
      <p:bldP spid="106" grpId="0"/>
      <p:bldP spid="303" grpId="0"/>
      <p:bldP spid="304" grpId="0"/>
      <p:bldP spid="304" grpId="1"/>
      <p:bldP spid="39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533400"/>
            <a:ext cx="6629400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3200" dirty="0"/>
              <a:t>You can make a little money or make a lot of money doing what you are already doing.</a:t>
            </a:r>
          </a:p>
          <a:p>
            <a:endParaRPr lang="en-US" sz="2000" dirty="0"/>
          </a:p>
          <a:p>
            <a:pPr marL="457200" indent="-457200">
              <a:buAutoNum type="arabicPeriod"/>
            </a:pPr>
            <a:r>
              <a:rPr lang="en-US" sz="3200" dirty="0"/>
              <a:t>Become a Business Owner.</a:t>
            </a:r>
          </a:p>
          <a:p>
            <a:pPr marL="457200" indent="-457200">
              <a:buAutoNum type="arabicPeriod"/>
            </a:pPr>
            <a:r>
              <a:rPr lang="en-US" sz="3200" dirty="0"/>
              <a:t>Become your own best customer</a:t>
            </a:r>
          </a:p>
          <a:p>
            <a:pPr marL="457200" indent="-457200">
              <a:buAutoNum type="arabicPeriod" startAt="3"/>
            </a:pPr>
            <a:r>
              <a:rPr lang="en-US" sz="3200" dirty="0"/>
              <a:t>Create a handful  of </a:t>
            </a:r>
            <a:r>
              <a:rPr lang="en-US" sz="3200"/>
              <a:t>customers </a:t>
            </a:r>
            <a:endParaRPr lang="en-US" sz="3200" dirty="0"/>
          </a:p>
          <a:p>
            <a:pPr marL="457200" indent="-457200">
              <a:buAutoNum type="arabicPeriod" startAt="3"/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2_Office Theme">
  <a:themeElements>
    <a:clrScheme name="Analysi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27DAC"/>
      </a:accent1>
      <a:accent2>
        <a:srgbClr val="443988"/>
      </a:accent2>
      <a:accent3>
        <a:srgbClr val="9F0052"/>
      </a:accent3>
      <a:accent4>
        <a:srgbClr val="FE4020"/>
      </a:accent4>
      <a:accent5>
        <a:srgbClr val="FFBE00"/>
      </a:accent5>
      <a:accent6>
        <a:srgbClr val="00A9FC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2736</TotalTime>
  <Words>179</Words>
  <Application>Microsoft Office PowerPoint</Application>
  <PresentationFormat>On-screen Show (4:3)</PresentationFormat>
  <Paragraphs>42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6" baseType="lpstr">
      <vt:lpstr>Arial</vt:lpstr>
      <vt:lpstr>Arial Rounded MT Bold</vt:lpstr>
      <vt:lpstr>Calibri</vt:lpstr>
      <vt:lpstr>Consolas</vt:lpstr>
      <vt:lpstr>Corbel</vt:lpstr>
      <vt:lpstr>Helvetica Regular</vt:lpstr>
      <vt:lpstr>Wingdings</vt:lpstr>
      <vt:lpstr>Wingdings 2</vt:lpstr>
      <vt:lpstr>Wingdings 3</vt:lpstr>
      <vt:lpstr>Metro</vt:lpstr>
      <vt:lpstr>22_Office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Aflac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Shop.com/yourname</dc:title>
  <dc:creator>Gail Kelly</dc:creator>
  <cp:lastModifiedBy>Bonnie Church</cp:lastModifiedBy>
  <cp:revision>35</cp:revision>
  <dcterms:created xsi:type="dcterms:W3CDTF">2013-08-29T00:32:32Z</dcterms:created>
  <dcterms:modified xsi:type="dcterms:W3CDTF">2018-11-03T14:41:16Z</dcterms:modified>
</cp:coreProperties>
</file>