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88" r:id="rId3"/>
    <p:sldMasterId id="2147483700" r:id="rId4"/>
  </p:sldMasterIdLst>
  <p:notesMasterIdLst>
    <p:notesMasterId r:id="rId9"/>
  </p:notesMasterIdLst>
  <p:handoutMasterIdLst>
    <p:handoutMasterId r:id="rId10"/>
  </p:handoutMasterIdLst>
  <p:sldIdLst>
    <p:sldId id="329" r:id="rId5"/>
    <p:sldId id="330" r:id="rId6"/>
    <p:sldId id="331" r:id="rId7"/>
    <p:sldId id="332" r:id="rId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9AC2"/>
    <a:srgbClr val="00203F"/>
    <a:srgbClr val="141313"/>
    <a:srgbClr val="008FAB"/>
    <a:srgbClr val="042555"/>
    <a:srgbClr val="FEB70F"/>
    <a:srgbClr val="139FC9"/>
    <a:srgbClr val="1789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79" autoAdjust="0"/>
    <p:restoredTop sz="98348" autoAdjust="0"/>
  </p:normalViewPr>
  <p:slideViewPr>
    <p:cSldViewPr snapToObjects="1">
      <p:cViewPr varScale="1">
        <p:scale>
          <a:sx n="123" d="100"/>
          <a:sy n="123" d="100"/>
        </p:scale>
        <p:origin x="139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3840D589-1E1C-4659-AE29-D927E75C9036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39BABF15-81B1-47FD-B1A6-83315F1016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D5EFEF-5F93-4733-B638-558D9D28F8A2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32D3BBF-FAD3-432B-BE11-BA66921578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6BCDAB-C5E9-4188-9FE4-82D0C2D57595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solidFill>
                <a:srgbClr val="000000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In Traditional Business you usually have a Manager or Owner and a Sales force.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In Most traditional businesses when one salesman sells a product or service the salesman and the manager receive a commission.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Do the other salesman benefit from the sale?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C3BDFB-9CB4-4552-A72A-44FD2DB7EF46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rgbClr val="000000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In Traditional Business you usually have a Manager or Owner and a Sales force.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In Most traditional businesses when one salesman sells a product or service the salesman and the manager receive a commission.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Do the other salesman benefit from the sale?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30D40A-9C87-4546-ACE6-209CC426B539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solidFill>
                <a:srgbClr val="000000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In Multi-Level Marketing this form of distribution is continued into levels, with the first paying the highest level and then each level after a lesser commission.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Some of you have heard or have had a negative experience with Multi-Level Marketing and you can understand why.  This payout structure is very difficult.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05EE93-31A6-4187-AA9E-074DD917C6C1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solidFill>
                <a:srgbClr val="000000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Now, what Market America’s UnFranchise System does is…..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They have taken the original structure of Traditional Business and inverted it so EVERYONE is helping each other.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By receiving 100% credit of all sales volumn generated.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Now, if you are like me.  This was one of my first questions.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How does everyone receive 100% credit. And the business stay afloat?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Each Business Development Center is Capped at $3600.00 a week.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  <a:ea typeface="ＭＳ Ｐゴシック" pitchFamily="34" charset="-128"/>
              </a:rPr>
              <a:t>Now, let me show you how this works.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C5560-FE90-4879-BDCD-DC7601073483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25B68-E374-4A8E-8377-F61B8D7174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8ECAD-80EA-4CF3-A1D5-2EADBC64AC3F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D1A6A-233D-4D86-8A40-4A6458A46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EA96C-5262-4A2E-AFCE-3A8A94BC33B5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151D0-D39A-43CA-970D-A72B8D731D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B2862-5BC2-47C0-907F-85149161F266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BEE59-CA98-422B-BB0F-D8B4BDB9BF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99DEF-ECCC-4D0A-BDCA-04B6B4C307CB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2E604-9721-434D-A317-0365EB1856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039E4-CB2C-4B7F-99D9-A8B897EC3371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048D1-C493-438D-839A-4760F6710A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35509-D444-4DE0-B843-42E96B241547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8D990-A6B5-48F2-A6C1-70C17D2DE4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DA6A1-EF96-481A-A693-024E9374A318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9A3E1-9221-4E50-817E-BF02F9E20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92394-F5DF-4FCE-8E13-E1B0480B3175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5EED6-64B8-42E1-9F49-B274BFD238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51F6D-0494-4F38-8563-E1C27E1A1AEF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F996C-26B5-4110-8E93-B01BA5819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17D2A-13A6-4DE6-87DC-AE39B096F004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78C6E-C7DD-4B7D-A3C2-A5CAFAAB4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D9A9DCA1-54C2-4FFD-A56D-68A31A3D9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-80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BDD9D428-4A8E-DA4B-B46E-0C583D52CBBA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pitchFamily="-80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2007 Convention AAL PP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F6B6CC48-7515-4340-8122-D8C9345CD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090E1E8F-1C03-CB47-9000-1DE91CCDA962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pitchFamily="-80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2007 Convention AAL PP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2B65A50D-5C8C-4FCE-8CC0-109D79637F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6D7E58B3-D6F0-2D41-BE67-4285CCC48C01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pitchFamily="-80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2007 Convention AAL PP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9B0EBB89-A181-4C41-9EF5-AC282B411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FB867B22-CC04-5044-B4A1-031C66C8337C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pitchFamily="-80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2007 Convention AAL PP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5C015001-5A75-4ECD-8D73-E80AEA7740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ACF29EFB-5A34-3744-87BC-4A93CF2ADC63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pitchFamily="-80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2007 Convention AAL PP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C55B9F8D-3A36-4A97-95C4-B71A0B52E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3F854EB0-5FB6-DC42-9433-ECB7984BB0F8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pitchFamily="-80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2007 Convention AAL PP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578988EC-6AAC-48A4-8CFE-7F6BBBD72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6B44B7A9-E3C2-1D48-A5D5-3124F0B4EA7D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pitchFamily="-80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2007 Convention AAL PP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DEAA84C5-C14B-4B75-ACD7-D8BFB8679E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3829DDE2-0AE1-8A4F-A660-103510F11F08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pitchFamily="-80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2007 Convention AAL PP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112A61AC-484C-4C86-A3E0-8526D5DF9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35C4142D-880D-0B4D-9FE7-3E864A0AC60E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pitchFamily="-80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2007 Convention AAL PP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0C0E7E29-4CEB-4236-A6CA-C3DC863CF7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28439F52-CAF0-A941-975F-9B5ACB9B7918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pitchFamily="-80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2007 Convention AAL PP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851BD47D-D0B9-4B10-9864-B7D7875C8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E8EC023-D9B7-3B4D-A9FB-4F926996CC35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6C40A47C-092D-4A5F-AFFD-0043A7327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C430B52-BCB1-EB47-8FE5-BDFC739CFAA3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2162786-77B9-4E11-A9D7-C226F79D71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2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2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543BA0D-7DCB-3642-ABBA-ED721C37220C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2C972B6-7D98-4EFA-A2A4-AF01C31D96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7957874-48BA-EF48-9BFC-A565149407E6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63E1B7B5-936A-4020-B45F-B85A1E063D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C1C9138-FCFC-7845-A98D-DC65078A0809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EFB07C1-AABF-471F-8EF3-CA6568B707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F2D9D5E-5B09-7E48-931A-B3DBC06661AB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19CB501-8BEF-45DB-8ED7-C65533DE80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783BABE-12DC-0D4E-8A78-A6F0B1B10122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6BC4C19-4DA1-4551-A83E-7893B62457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99BD21C-FA1C-5345-B8BA-33BC41253B22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ADF2544-1B88-42DC-9AA8-EB197D8E54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0C5CBE5-F2F7-D449-9BD0-B4A33507F91D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69E847-6F9B-499A-A9D7-947B7CD97B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2" y="366713"/>
            <a:ext cx="4476751" cy="7800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2C7C6F3-0B23-A24A-AEA1-77C9216092A7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D29A62E-E875-47BA-B228-9ED1D38B32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7AF6AB-3F6D-4170-B936-199EB7EC003F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A6258E-EA58-45D7-B909-D8841619F2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6" r:id="rId2"/>
    <p:sldLayoutId id="2147483745" r:id="rId3"/>
    <p:sldLayoutId id="2147483744" r:id="rId4"/>
    <p:sldLayoutId id="2147483743" r:id="rId5"/>
    <p:sldLayoutId id="2147483742" r:id="rId6"/>
    <p:sldLayoutId id="2147483741" r:id="rId7"/>
    <p:sldLayoutId id="2147483740" r:id="rId8"/>
    <p:sldLayoutId id="2147483739" r:id="rId9"/>
    <p:sldLayoutId id="2147483738" r:id="rId10"/>
    <p:sldLayoutId id="214748373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rgbClr val="808080">
                <a:alpha val="75000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E693C9E-51E5-4A5E-A32C-608C371EDD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8" r:id="rId1"/>
  </p:sldLayoutIdLst>
  <p:transition spd="med">
    <p:fad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FF66"/>
        </a:buClr>
        <a:buFont typeface="Arial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CFF66"/>
        </a:buClr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80" charset="2"/>
        <a:buChar char="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80" charset="2"/>
        <a:buChar char="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80" charset="2"/>
        <a:buChar char="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80" charset="2"/>
        <a:buChar char="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rgbClr val="808080">
                <a:alpha val="75000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18910CA-039B-422C-9CF1-08AF3F2E1F8D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rgbClr val="808080">
                <a:alpha val="75000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US"/>
              <a:t>2007 Convention AAL PP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rgbClr val="808080">
                <a:alpha val="75000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E7C32212-1F0D-43C5-9A54-DF890A840E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</p:sldLayoutIdLst>
  <p:transition spd="med">
    <p:fad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-80" charset="0"/>
          <a:ea typeface="ＭＳ Ｐゴシック" pitchFamily="-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Font typeface="Wingdings" pitchFamily="2" charset="2"/>
        <a:buChar char=""/>
        <a:defRPr sz="3200">
          <a:solidFill>
            <a:schemeClr val="tx1"/>
          </a:solidFill>
          <a:latin typeface="+mn-lt"/>
          <a:ea typeface="+mn-ea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FF66"/>
        </a:buClr>
        <a:buFont typeface="Wingdings" pitchFamily="2" charset="2"/>
        <a:buChar char="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Font typeface="Wingdings" pitchFamily="2" charset="2"/>
        <a:buChar char="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CFF66"/>
        </a:buClr>
        <a:buFont typeface="Wingdings" pitchFamily="2" charset="2"/>
        <a:buChar char="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Font typeface="Wingdings" pitchFamily="2" charset="2"/>
        <a:buChar char="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80" charset="2"/>
        <a:buChar char="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80" charset="2"/>
        <a:buChar char="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80" charset="2"/>
        <a:buChar char="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FF66"/>
        </a:buClr>
        <a:buFont typeface="Wingdings" pitchFamily="-80" charset="2"/>
        <a:buChar char="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32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7FF499CA-7E14-49D8-8699-DB320737C499}" type="datetime1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9EBF66AC-6550-4764-8AED-D5DC8903BE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rganization Chart 2"/>
          <p:cNvGrpSpPr>
            <a:grpSpLocks/>
          </p:cNvGrpSpPr>
          <p:nvPr/>
        </p:nvGrpSpPr>
        <p:grpSpPr bwMode="auto">
          <a:xfrm>
            <a:off x="838200" y="1828800"/>
            <a:ext cx="7543800" cy="4267200"/>
            <a:chOff x="240" y="720"/>
            <a:chExt cx="4752" cy="2688"/>
          </a:xfrm>
        </p:grpSpPr>
        <p:cxnSp>
          <p:nvCxnSpPr>
            <p:cNvPr id="82952" name="_s1028"/>
            <p:cNvCxnSpPr>
              <a:cxnSpLocks noChangeShapeType="1"/>
            </p:cNvCxnSpPr>
            <p:nvPr/>
          </p:nvCxnSpPr>
          <p:spPr bwMode="auto">
            <a:xfrm rot="5400000" flipH="1">
              <a:off x="3048" y="1024"/>
              <a:ext cx="144" cy="100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2953" name="_s1029"/>
            <p:cNvCxnSpPr>
              <a:cxnSpLocks noChangeShapeType="1"/>
            </p:cNvCxnSpPr>
            <p:nvPr/>
          </p:nvCxnSpPr>
          <p:spPr bwMode="auto">
            <a:xfrm rot="-5400000">
              <a:off x="2545" y="1527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82954" name="_s1030"/>
            <p:cNvCxnSpPr>
              <a:cxnSpLocks noChangeShapeType="1"/>
            </p:cNvCxnSpPr>
            <p:nvPr/>
          </p:nvCxnSpPr>
          <p:spPr bwMode="auto">
            <a:xfrm rot="-5400000">
              <a:off x="2040" y="1024"/>
              <a:ext cx="144" cy="100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3" name="_s1031"/>
            <p:cNvSpPr>
              <a:spLocks noChangeArrowheads="1"/>
            </p:cNvSpPr>
            <p:nvPr/>
          </p:nvSpPr>
          <p:spPr bwMode="auto">
            <a:xfrm>
              <a:off x="2184" y="116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ＭＳ Ｐゴシック" pitchFamily="34" charset="-128"/>
                  <a:cs typeface="+mn-cs"/>
                </a:rPr>
                <a:t>Manager</a:t>
              </a:r>
            </a:p>
          </p:txBody>
        </p:sp>
        <p:sp>
          <p:nvSpPr>
            <p:cNvPr id="4" name="_s1032"/>
            <p:cNvSpPr>
              <a:spLocks noChangeArrowheads="1"/>
            </p:cNvSpPr>
            <p:nvPr/>
          </p:nvSpPr>
          <p:spPr bwMode="auto">
            <a:xfrm>
              <a:off x="1176" y="160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ahoma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  <p:sp>
          <p:nvSpPr>
            <p:cNvPr id="5" name="_s1033"/>
            <p:cNvSpPr>
              <a:spLocks noChangeArrowheads="1"/>
            </p:cNvSpPr>
            <p:nvPr/>
          </p:nvSpPr>
          <p:spPr bwMode="auto">
            <a:xfrm>
              <a:off x="2184" y="160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ahoma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  <p:sp>
          <p:nvSpPr>
            <p:cNvPr id="6" name="_s1034"/>
            <p:cNvSpPr>
              <a:spLocks noChangeArrowheads="1"/>
            </p:cNvSpPr>
            <p:nvPr/>
          </p:nvSpPr>
          <p:spPr bwMode="auto">
            <a:xfrm>
              <a:off x="3192" y="160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ahoma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</p:grp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1981200" y="609599"/>
            <a:ext cx="5257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600" b="1" spc="50" dirty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072C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ahoma" pitchFamily="34" charset="0"/>
                <a:ea typeface="ＭＳ Ｐゴシック" pitchFamily="34" charset="-128"/>
                <a:cs typeface="+mn-cs"/>
              </a:rPr>
              <a:t>Traditional Business</a:t>
            </a:r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3695700" y="2362200"/>
            <a:ext cx="1828800" cy="838200"/>
          </a:xfrm>
          <a:prstGeom prst="ellips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/>
            <a:endParaRPr lang="en-US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22815" y="1524000"/>
            <a:ext cx="3086100" cy="52322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0"/>
                <a:cs typeface="+mn-cs"/>
              </a:rPr>
              <a:t>Business Owner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8825" y="3017838"/>
            <a:ext cx="18653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93" name="Organization Chart 2"/>
          <p:cNvGrpSpPr>
            <a:grpSpLocks/>
          </p:cNvGrpSpPr>
          <p:nvPr/>
        </p:nvGrpSpPr>
        <p:grpSpPr bwMode="auto">
          <a:xfrm>
            <a:off x="2324100" y="2540000"/>
            <a:ext cx="4572000" cy="1143000"/>
            <a:chOff x="1176" y="1168"/>
            <a:chExt cx="2880" cy="720"/>
          </a:xfrm>
        </p:grpSpPr>
        <p:cxnSp>
          <p:nvCxnSpPr>
            <p:cNvPr id="85003" name="_s1028"/>
            <p:cNvCxnSpPr>
              <a:cxnSpLocks noChangeShapeType="1"/>
            </p:cNvCxnSpPr>
            <p:nvPr/>
          </p:nvCxnSpPr>
          <p:spPr bwMode="auto">
            <a:xfrm rot="5400000" flipH="1">
              <a:off x="3048" y="1024"/>
              <a:ext cx="144" cy="100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5004" name="_s1029"/>
            <p:cNvCxnSpPr>
              <a:cxnSpLocks noChangeShapeType="1"/>
            </p:cNvCxnSpPr>
            <p:nvPr/>
          </p:nvCxnSpPr>
          <p:spPr bwMode="auto">
            <a:xfrm rot="-5400000">
              <a:off x="2545" y="1527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85005" name="_s1030"/>
            <p:cNvCxnSpPr>
              <a:cxnSpLocks noChangeShapeType="1"/>
            </p:cNvCxnSpPr>
            <p:nvPr/>
          </p:nvCxnSpPr>
          <p:spPr bwMode="auto">
            <a:xfrm rot="-5400000">
              <a:off x="2040" y="1024"/>
              <a:ext cx="144" cy="100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3" name="_s1031"/>
            <p:cNvSpPr>
              <a:spLocks noChangeArrowheads="1"/>
            </p:cNvSpPr>
            <p:nvPr/>
          </p:nvSpPr>
          <p:spPr bwMode="auto">
            <a:xfrm>
              <a:off x="2184" y="116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ＭＳ Ｐゴシック" pitchFamily="34" charset="-128"/>
                  <a:cs typeface="+mn-cs"/>
                </a:rPr>
                <a:t>Manager</a:t>
              </a:r>
            </a:p>
          </p:txBody>
        </p:sp>
        <p:sp>
          <p:nvSpPr>
            <p:cNvPr id="4" name="_s1032"/>
            <p:cNvSpPr>
              <a:spLocks noChangeArrowheads="1"/>
            </p:cNvSpPr>
            <p:nvPr/>
          </p:nvSpPr>
          <p:spPr bwMode="auto">
            <a:xfrm>
              <a:off x="1176" y="160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ahoma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  <p:sp>
          <p:nvSpPr>
            <p:cNvPr id="5" name="_s1033"/>
            <p:cNvSpPr>
              <a:spLocks noChangeArrowheads="1"/>
            </p:cNvSpPr>
            <p:nvPr/>
          </p:nvSpPr>
          <p:spPr bwMode="auto">
            <a:xfrm>
              <a:off x="2184" y="160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ahoma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  <p:sp>
          <p:nvSpPr>
            <p:cNvPr id="6" name="_s1034"/>
            <p:cNvSpPr>
              <a:spLocks noChangeArrowheads="1"/>
            </p:cNvSpPr>
            <p:nvPr/>
          </p:nvSpPr>
          <p:spPr bwMode="auto">
            <a:xfrm>
              <a:off x="3192" y="160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ahoma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</p:grp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1936965" y="609599"/>
            <a:ext cx="5257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600" b="1" spc="50" dirty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072C2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ahoma" pitchFamily="34" charset="0"/>
                <a:ea typeface="ＭＳ Ｐゴシック" pitchFamily="34" charset="-128"/>
                <a:cs typeface="+mn-cs"/>
              </a:rPr>
              <a:t>Traditional Business</a:t>
            </a:r>
          </a:p>
        </p:txBody>
      </p:sp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1500" y="3016250"/>
            <a:ext cx="1865313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022815" y="1524000"/>
            <a:ext cx="3086100" cy="52322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0"/>
                <a:cs typeface="+mn-cs"/>
              </a:rPr>
              <a:t>Business Owner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/>
          </a:blip>
          <a:srcRect/>
          <a:stretch>
            <a:fillRect/>
          </a:stretch>
        </p:blipFill>
        <p:spPr bwMode="auto">
          <a:xfrm>
            <a:off x="7162800" y="3225800"/>
            <a:ext cx="1384300" cy="5429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cxnSp>
        <p:nvCxnSpPr>
          <p:cNvPr id="8" name="Straight Connector 7"/>
          <p:cNvCxnSpPr/>
          <p:nvPr/>
        </p:nvCxnSpPr>
        <p:spPr>
          <a:xfrm>
            <a:off x="6210300" y="3111500"/>
            <a:ext cx="17145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924800" y="3101975"/>
            <a:ext cx="0" cy="1143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0" idx="0"/>
          </p:cNvCxnSpPr>
          <p:nvPr/>
        </p:nvCxnSpPr>
        <p:spPr>
          <a:xfrm>
            <a:off x="4610100" y="2047875"/>
            <a:ext cx="0" cy="492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1" name="Organization Chart 2"/>
          <p:cNvGrpSpPr>
            <a:grpSpLocks/>
          </p:cNvGrpSpPr>
          <p:nvPr/>
        </p:nvGrpSpPr>
        <p:grpSpPr bwMode="auto">
          <a:xfrm>
            <a:off x="1219200" y="2324100"/>
            <a:ext cx="6400800" cy="1828800"/>
            <a:chOff x="768" y="1176"/>
            <a:chExt cx="4031" cy="1152"/>
          </a:xfrm>
        </p:grpSpPr>
        <p:cxnSp>
          <p:nvCxnSpPr>
            <p:cNvPr id="87072" name="_s3076"/>
            <p:cNvCxnSpPr>
              <a:cxnSpLocks noChangeShapeType="1"/>
            </p:cNvCxnSpPr>
            <p:nvPr/>
          </p:nvCxnSpPr>
          <p:spPr bwMode="auto">
            <a:xfrm rot="5400000" flipH="1">
              <a:off x="2451" y="1706"/>
              <a:ext cx="144" cy="523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7073" name="_s3077"/>
            <p:cNvCxnSpPr>
              <a:cxnSpLocks noChangeShapeType="1"/>
            </p:cNvCxnSpPr>
            <p:nvPr/>
          </p:nvCxnSpPr>
          <p:spPr bwMode="auto">
            <a:xfrm rot="-5400000">
              <a:off x="1928" y="1707"/>
              <a:ext cx="144" cy="522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7074" name="_s3078"/>
            <p:cNvCxnSpPr>
              <a:cxnSpLocks noChangeShapeType="1"/>
            </p:cNvCxnSpPr>
            <p:nvPr/>
          </p:nvCxnSpPr>
          <p:spPr bwMode="auto">
            <a:xfrm rot="5400000" flipH="1">
              <a:off x="2973" y="1275"/>
              <a:ext cx="144" cy="522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7075" name="_s3079"/>
            <p:cNvCxnSpPr>
              <a:cxnSpLocks noChangeShapeType="1"/>
            </p:cNvCxnSpPr>
            <p:nvPr/>
          </p:nvCxnSpPr>
          <p:spPr bwMode="auto">
            <a:xfrm rot="5400000" flipH="1">
              <a:off x="3496" y="752"/>
              <a:ext cx="144" cy="1567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7076" name="_s3080"/>
            <p:cNvCxnSpPr>
              <a:cxnSpLocks noChangeShapeType="1"/>
            </p:cNvCxnSpPr>
            <p:nvPr/>
          </p:nvCxnSpPr>
          <p:spPr bwMode="auto">
            <a:xfrm rot="-5400000">
              <a:off x="2451" y="1274"/>
              <a:ext cx="144" cy="523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7077" name="_s3081"/>
            <p:cNvCxnSpPr>
              <a:cxnSpLocks noChangeShapeType="1"/>
            </p:cNvCxnSpPr>
            <p:nvPr/>
          </p:nvCxnSpPr>
          <p:spPr bwMode="auto">
            <a:xfrm rot="-5400000">
              <a:off x="1928" y="752"/>
              <a:ext cx="144" cy="156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3" name="_s3082"/>
            <p:cNvSpPr>
              <a:spLocks noChangeArrowheads="1"/>
            </p:cNvSpPr>
            <p:nvPr/>
          </p:nvSpPr>
          <p:spPr bwMode="auto">
            <a:xfrm>
              <a:off x="2335" y="1176"/>
              <a:ext cx="896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ea typeface="ＭＳ Ｐゴシック" pitchFamily="34" charset="-128"/>
                  <a:cs typeface="+mn-cs"/>
                </a:rPr>
                <a:t>Manager</a:t>
              </a:r>
            </a:p>
          </p:txBody>
        </p:sp>
        <p:sp>
          <p:nvSpPr>
            <p:cNvPr id="4" name="_s3083"/>
            <p:cNvSpPr>
              <a:spLocks noChangeArrowheads="1"/>
            </p:cNvSpPr>
            <p:nvPr/>
          </p:nvSpPr>
          <p:spPr bwMode="auto">
            <a:xfrm>
              <a:off x="768" y="1608"/>
              <a:ext cx="896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 Black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  <p:sp>
          <p:nvSpPr>
            <p:cNvPr id="5" name="_s3084"/>
            <p:cNvSpPr>
              <a:spLocks noChangeArrowheads="1"/>
            </p:cNvSpPr>
            <p:nvPr/>
          </p:nvSpPr>
          <p:spPr bwMode="auto">
            <a:xfrm>
              <a:off x="1813" y="1608"/>
              <a:ext cx="896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 Black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  <p:sp>
          <p:nvSpPr>
            <p:cNvPr id="6" name="_s3085"/>
            <p:cNvSpPr>
              <a:spLocks noChangeArrowheads="1"/>
            </p:cNvSpPr>
            <p:nvPr/>
          </p:nvSpPr>
          <p:spPr bwMode="auto">
            <a:xfrm>
              <a:off x="3903" y="1608"/>
              <a:ext cx="896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 Black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  <p:sp>
          <p:nvSpPr>
            <p:cNvPr id="7" name="_s3086"/>
            <p:cNvSpPr>
              <a:spLocks noChangeArrowheads="1"/>
            </p:cNvSpPr>
            <p:nvPr/>
          </p:nvSpPr>
          <p:spPr bwMode="auto">
            <a:xfrm>
              <a:off x="2858" y="1608"/>
              <a:ext cx="896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 Black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  <p:sp>
          <p:nvSpPr>
            <p:cNvPr id="8" name="_s3087"/>
            <p:cNvSpPr>
              <a:spLocks noChangeArrowheads="1"/>
            </p:cNvSpPr>
            <p:nvPr/>
          </p:nvSpPr>
          <p:spPr bwMode="auto">
            <a:xfrm>
              <a:off x="1291" y="2040"/>
              <a:ext cx="896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ea typeface="ＭＳ Ｐゴシック" pitchFamily="34" charset="-128"/>
                <a:cs typeface="+mn-cs"/>
              </a:endParaRPr>
            </a:p>
          </p:txBody>
        </p:sp>
      </p:grp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1196625" y="609600"/>
            <a:ext cx="6858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000" b="1" spc="50" dirty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072C2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ahoma" pitchFamily="34" charset="0"/>
                <a:ea typeface="ＭＳ Ｐゴシック" pitchFamily="34" charset="-128"/>
                <a:cs typeface="+mn-cs"/>
              </a:rPr>
              <a:t>MLM – Multi-Level Marketing</a:t>
            </a:r>
          </a:p>
        </p:txBody>
      </p:sp>
      <p:grpSp>
        <p:nvGrpSpPr>
          <p:cNvPr id="87043" name="Organization Chart 18"/>
          <p:cNvGrpSpPr>
            <a:grpSpLocks/>
          </p:cNvGrpSpPr>
          <p:nvPr/>
        </p:nvGrpSpPr>
        <p:grpSpPr bwMode="auto">
          <a:xfrm>
            <a:off x="1677988" y="3238500"/>
            <a:ext cx="5486400" cy="2743200"/>
            <a:chOff x="1152" y="1296"/>
            <a:chExt cx="3456" cy="1728"/>
          </a:xfrm>
        </p:grpSpPr>
        <p:cxnSp>
          <p:nvCxnSpPr>
            <p:cNvPr id="87061" name="_s3091"/>
            <p:cNvCxnSpPr>
              <a:cxnSpLocks noChangeShapeType="1"/>
            </p:cNvCxnSpPr>
            <p:nvPr/>
          </p:nvCxnSpPr>
          <p:spPr bwMode="auto">
            <a:xfrm rot="5400000" flipH="1">
              <a:off x="3060" y="1692"/>
              <a:ext cx="144" cy="50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7062" name="_s3092"/>
            <p:cNvCxnSpPr>
              <a:cxnSpLocks noChangeShapeType="1"/>
            </p:cNvCxnSpPr>
            <p:nvPr/>
          </p:nvCxnSpPr>
          <p:spPr bwMode="auto">
            <a:xfrm rot="-5400000">
              <a:off x="2556" y="1692"/>
              <a:ext cx="144" cy="50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11" name="_s3093"/>
            <p:cNvSpPr>
              <a:spLocks noChangeArrowheads="1"/>
            </p:cNvSpPr>
            <p:nvPr/>
          </p:nvSpPr>
          <p:spPr bwMode="auto">
            <a:xfrm>
              <a:off x="2448" y="158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12" name="_s3094"/>
            <p:cNvSpPr>
              <a:spLocks noChangeArrowheads="1"/>
            </p:cNvSpPr>
            <p:nvPr/>
          </p:nvSpPr>
          <p:spPr bwMode="auto">
            <a:xfrm>
              <a:off x="1944" y="201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13" name="_s3095"/>
            <p:cNvSpPr>
              <a:spLocks noChangeArrowheads="1"/>
            </p:cNvSpPr>
            <p:nvPr/>
          </p:nvSpPr>
          <p:spPr bwMode="auto">
            <a:xfrm>
              <a:off x="2952" y="201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ea typeface="ＭＳ Ｐゴシック" pitchFamily="34" charset="-128"/>
                <a:cs typeface="+mn-cs"/>
              </a:endParaRPr>
            </a:p>
          </p:txBody>
        </p:sp>
      </p:grpSp>
      <p:grpSp>
        <p:nvGrpSpPr>
          <p:cNvPr id="87044" name="Organization Chart 25"/>
          <p:cNvGrpSpPr>
            <a:grpSpLocks/>
          </p:cNvGrpSpPr>
          <p:nvPr/>
        </p:nvGrpSpPr>
        <p:grpSpPr bwMode="auto">
          <a:xfrm>
            <a:off x="3771900" y="4876800"/>
            <a:ext cx="3238500" cy="1371600"/>
            <a:chOff x="1944" y="1872"/>
            <a:chExt cx="2040" cy="864"/>
          </a:xfrm>
        </p:grpSpPr>
        <p:cxnSp>
          <p:nvCxnSpPr>
            <p:cNvPr id="87048" name="_s3098"/>
            <p:cNvCxnSpPr>
              <a:cxnSpLocks noChangeShapeType="1"/>
            </p:cNvCxnSpPr>
            <p:nvPr/>
          </p:nvCxnSpPr>
          <p:spPr bwMode="auto">
            <a:xfrm rot="-5400000">
              <a:off x="3313" y="2375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87049" name="_s3099"/>
            <p:cNvCxnSpPr>
              <a:cxnSpLocks noChangeShapeType="1"/>
            </p:cNvCxnSpPr>
            <p:nvPr/>
          </p:nvCxnSpPr>
          <p:spPr bwMode="auto">
            <a:xfrm rot="5400000" flipH="1">
              <a:off x="3060" y="1692"/>
              <a:ext cx="144" cy="50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7050" name="_s3100"/>
            <p:cNvCxnSpPr>
              <a:cxnSpLocks noChangeShapeType="1"/>
            </p:cNvCxnSpPr>
            <p:nvPr/>
          </p:nvCxnSpPr>
          <p:spPr bwMode="auto">
            <a:xfrm rot="-5400000">
              <a:off x="2556" y="1692"/>
              <a:ext cx="144" cy="50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16" name="_s3102"/>
            <p:cNvSpPr>
              <a:spLocks noChangeArrowheads="1"/>
            </p:cNvSpPr>
            <p:nvPr/>
          </p:nvSpPr>
          <p:spPr bwMode="auto">
            <a:xfrm>
              <a:off x="1944" y="201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17" name="_s3103"/>
            <p:cNvSpPr>
              <a:spLocks noChangeArrowheads="1"/>
            </p:cNvSpPr>
            <p:nvPr/>
          </p:nvSpPr>
          <p:spPr bwMode="auto">
            <a:xfrm>
              <a:off x="2952" y="201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18" name="_s3104"/>
            <p:cNvSpPr>
              <a:spLocks noChangeArrowheads="1"/>
            </p:cNvSpPr>
            <p:nvPr/>
          </p:nvSpPr>
          <p:spPr bwMode="auto">
            <a:xfrm>
              <a:off x="2952" y="244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87060" name="Line 34"/>
            <p:cNvSpPr>
              <a:spLocks noChangeShapeType="1"/>
            </p:cNvSpPr>
            <p:nvPr/>
          </p:nvSpPr>
          <p:spPr bwMode="auto">
            <a:xfrm>
              <a:off x="2688" y="2399"/>
              <a:ext cx="1296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23" name="Text Box 35"/>
          <p:cNvSpPr txBox="1">
            <a:spLocks noChangeArrowheads="1"/>
          </p:cNvSpPr>
          <p:nvPr/>
        </p:nvSpPr>
        <p:spPr bwMode="auto">
          <a:xfrm>
            <a:off x="7772400" y="3036888"/>
            <a:ext cx="11430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20%</a:t>
            </a:r>
          </a:p>
          <a:p>
            <a:pPr defTabSz="9144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endParaRPr lang="en-US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ＭＳ Ｐゴシック" pitchFamily="34" charset="-128"/>
              <a:cs typeface="+mn-cs"/>
            </a:endParaRPr>
          </a:p>
          <a:p>
            <a:pPr defTabSz="9144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15%</a:t>
            </a:r>
          </a:p>
          <a:p>
            <a:pPr defTabSz="9144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</a:b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10%</a:t>
            </a:r>
          </a:p>
          <a:p>
            <a:pPr defTabSz="9144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</a:b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 5%</a:t>
            </a:r>
          </a:p>
          <a:p>
            <a:pPr defTabSz="9144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ＭＳ Ｐゴシック" pitchFamily="34" charset="-128"/>
              <a:cs typeface="+mn-cs"/>
            </a:endParaRPr>
          </a:p>
          <a:p>
            <a:pPr defTabSz="9144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 0%</a:t>
            </a:r>
          </a:p>
        </p:txBody>
      </p:sp>
      <p:sp>
        <p:nvSpPr>
          <p:cNvPr id="12324" name="Line 36"/>
          <p:cNvSpPr>
            <a:spLocks noChangeShapeType="1"/>
          </p:cNvSpPr>
          <p:nvPr/>
        </p:nvSpPr>
        <p:spPr bwMode="auto">
          <a:xfrm>
            <a:off x="3810000" y="5715000"/>
            <a:ext cx="5029200" cy="0"/>
          </a:xfrm>
          <a:prstGeom prst="line">
            <a:avLst/>
          </a:prstGeom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>
              <a:ln w="11430"/>
              <a:gradFill>
                <a:gsLst>
                  <a:gs pos="0">
                    <a:srgbClr val="2D2D8A">
                      <a:tint val="90000"/>
                      <a:satMod val="120000"/>
                    </a:srgbClr>
                  </a:gs>
                  <a:gs pos="25000">
                    <a:srgbClr val="2D2D8A">
                      <a:tint val="93000"/>
                      <a:satMod val="120000"/>
                    </a:srgbClr>
                  </a:gs>
                  <a:gs pos="50000">
                    <a:srgbClr val="2D2D8A">
                      <a:shade val="89000"/>
                      <a:satMod val="110000"/>
                    </a:srgbClr>
                  </a:gs>
                  <a:gs pos="75000">
                    <a:srgbClr val="2D2D8A">
                      <a:tint val="93000"/>
                      <a:satMod val="120000"/>
                    </a:srgbClr>
                  </a:gs>
                  <a:gs pos="100000">
                    <a:srgbClr val="2D2D8A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ea typeface="ＭＳ Ｐゴシック" pitchFamily="34" charset="-128"/>
            </a:endParaRPr>
          </a:p>
        </p:txBody>
      </p:sp>
      <p:pic>
        <p:nvPicPr>
          <p:cNvPr id="870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6513" y="1371600"/>
            <a:ext cx="3460750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89" name="Organization Chart 2"/>
          <p:cNvGrpSpPr>
            <a:grpSpLocks/>
          </p:cNvGrpSpPr>
          <p:nvPr/>
        </p:nvGrpSpPr>
        <p:grpSpPr bwMode="auto">
          <a:xfrm>
            <a:off x="-533400" y="1638300"/>
            <a:ext cx="6324600" cy="3733800"/>
            <a:chOff x="768" y="1008"/>
            <a:chExt cx="3984" cy="2352"/>
          </a:xfrm>
        </p:grpSpPr>
        <p:cxnSp>
          <p:nvCxnSpPr>
            <p:cNvPr id="89115" name="_s4100"/>
            <p:cNvCxnSpPr>
              <a:cxnSpLocks noChangeShapeType="1"/>
            </p:cNvCxnSpPr>
            <p:nvPr/>
          </p:nvCxnSpPr>
          <p:spPr bwMode="auto">
            <a:xfrm rot="5400000" flipH="1">
              <a:off x="3192" y="1256"/>
              <a:ext cx="144" cy="100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9116" name="_s4101"/>
            <p:cNvCxnSpPr>
              <a:cxnSpLocks noChangeShapeType="1"/>
            </p:cNvCxnSpPr>
            <p:nvPr/>
          </p:nvCxnSpPr>
          <p:spPr bwMode="auto">
            <a:xfrm rot="-5400000">
              <a:off x="2689" y="1759"/>
              <a:ext cx="144" cy="1"/>
            </a:xfrm>
            <a:prstGeom prst="straightConnector1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</p:cxnSp>
        <p:cxnSp>
          <p:nvCxnSpPr>
            <p:cNvPr id="89117" name="_s4102"/>
            <p:cNvCxnSpPr>
              <a:cxnSpLocks noChangeShapeType="1"/>
            </p:cNvCxnSpPr>
            <p:nvPr/>
          </p:nvCxnSpPr>
          <p:spPr bwMode="auto">
            <a:xfrm rot="-5400000">
              <a:off x="2184" y="1256"/>
              <a:ext cx="144" cy="100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3" name="_s4103"/>
            <p:cNvSpPr>
              <a:spLocks noChangeArrowheads="1"/>
            </p:cNvSpPr>
            <p:nvPr/>
          </p:nvSpPr>
          <p:spPr bwMode="auto">
            <a:xfrm>
              <a:off x="2328" y="140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ea typeface="ＭＳ Ｐゴシック" pitchFamily="34" charset="-128"/>
                  <a:cs typeface="+mn-cs"/>
                </a:rPr>
                <a:t>Manager</a:t>
              </a:r>
            </a:p>
          </p:txBody>
        </p:sp>
        <p:sp>
          <p:nvSpPr>
            <p:cNvPr id="4" name="_s4104"/>
            <p:cNvSpPr>
              <a:spLocks noChangeArrowheads="1"/>
            </p:cNvSpPr>
            <p:nvPr/>
          </p:nvSpPr>
          <p:spPr bwMode="auto">
            <a:xfrm>
              <a:off x="1320" y="183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 Black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  <p:sp>
          <p:nvSpPr>
            <p:cNvPr id="5" name="_s4105"/>
            <p:cNvSpPr>
              <a:spLocks noChangeArrowheads="1"/>
            </p:cNvSpPr>
            <p:nvPr/>
          </p:nvSpPr>
          <p:spPr bwMode="auto">
            <a:xfrm>
              <a:off x="2328" y="183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solidFill>
                    <a:srgbClr val="000000"/>
                  </a:solidFill>
                  <a:latin typeface="Arial Black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  <p:sp>
          <p:nvSpPr>
            <p:cNvPr id="6" name="_s4106"/>
            <p:cNvSpPr>
              <a:spLocks noChangeArrowheads="1"/>
            </p:cNvSpPr>
            <p:nvPr/>
          </p:nvSpPr>
          <p:spPr bwMode="auto">
            <a:xfrm>
              <a:off x="3336" y="183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 Black" pitchFamily="34" charset="0"/>
                  <a:ea typeface="ＭＳ Ｐゴシック" pitchFamily="34" charset="-128"/>
                  <a:cs typeface="+mn-cs"/>
                </a:rPr>
                <a:t>Sales</a:t>
              </a:r>
            </a:p>
          </p:txBody>
        </p:sp>
      </p:grp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7010400" y="3581400"/>
            <a:ext cx="1066800" cy="533400"/>
          </a:xfrm>
          <a:prstGeom prst="rect">
            <a:avLst/>
          </a:prstGeom>
          <a:solidFill>
            <a:srgbClr val="0070C0"/>
          </a:solidFill>
          <a:ln w="2857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7010400" y="4343400"/>
            <a:ext cx="1066800" cy="533400"/>
          </a:xfrm>
          <a:prstGeom prst="rect">
            <a:avLst/>
          </a:prstGeom>
          <a:solidFill>
            <a:srgbClr val="0070C0"/>
          </a:solidFill>
          <a:ln w="2857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7010400" y="5105400"/>
            <a:ext cx="1066800" cy="533400"/>
          </a:xfrm>
          <a:prstGeom prst="rect">
            <a:avLst/>
          </a:prstGeom>
          <a:solidFill>
            <a:srgbClr val="0070C0"/>
          </a:solidFill>
          <a:ln w="2857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7010400" y="5867400"/>
            <a:ext cx="1066800" cy="533400"/>
          </a:xfrm>
          <a:prstGeom prst="rect">
            <a:avLst/>
          </a:prstGeom>
          <a:solidFill>
            <a:srgbClr val="0070C0"/>
          </a:solidFill>
          <a:ln w="2857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7010400" y="2819400"/>
            <a:ext cx="1066800" cy="533400"/>
          </a:xfrm>
          <a:prstGeom prst="rect">
            <a:avLst/>
          </a:prstGeom>
          <a:solidFill>
            <a:srgbClr val="0070C0"/>
          </a:solidFill>
          <a:ln w="2857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8077200" y="2895600"/>
            <a:ext cx="762000" cy="386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3072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100%</a:t>
            </a: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3072C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ＭＳ Ｐゴシック" pitchFamily="34" charset="-128"/>
              <a:cs typeface="+mn-cs"/>
            </a:endParaRP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3072C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ＭＳ Ｐゴシック" pitchFamily="34" charset="-128"/>
              <a:cs typeface="+mn-cs"/>
            </a:endParaRP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3072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100%</a:t>
            </a: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3072C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ＭＳ Ｐゴシック" pitchFamily="34" charset="-128"/>
              <a:cs typeface="+mn-cs"/>
            </a:endParaRP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3072C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ＭＳ Ｐゴシック" pitchFamily="34" charset="-128"/>
              <a:cs typeface="+mn-cs"/>
            </a:endParaRP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3072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100%</a:t>
            </a: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3072C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ＭＳ Ｐゴシック" pitchFamily="34" charset="-128"/>
              <a:cs typeface="+mn-cs"/>
            </a:endParaRP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3072C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ＭＳ Ｐゴシック" pitchFamily="34" charset="-128"/>
              <a:cs typeface="+mn-cs"/>
            </a:endParaRP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3072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100%</a:t>
            </a: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FFFF00"/>
              </a:solidFill>
              <a:latin typeface="Arial Black" pitchFamily="34" charset="0"/>
              <a:ea typeface="ＭＳ Ｐゴシック" pitchFamily="34" charset="-128"/>
              <a:cs typeface="+mn-cs"/>
            </a:endParaRP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FFFF00"/>
              </a:solidFill>
              <a:latin typeface="Arial Black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4353" name="Line 17"/>
          <p:cNvSpPr>
            <a:spLocks noChangeShapeType="1"/>
          </p:cNvSpPr>
          <p:nvPr/>
        </p:nvSpPr>
        <p:spPr bwMode="auto">
          <a:xfrm flipV="1">
            <a:off x="8382000" y="4191000"/>
            <a:ext cx="0" cy="381000"/>
          </a:xfrm>
          <a:prstGeom prst="line">
            <a:avLst/>
          </a:prstGeom>
          <a:noFill/>
          <a:ln w="57150">
            <a:solidFill>
              <a:srgbClr val="3072C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54" name="Line 18"/>
          <p:cNvSpPr>
            <a:spLocks noChangeShapeType="1"/>
          </p:cNvSpPr>
          <p:nvPr/>
        </p:nvSpPr>
        <p:spPr bwMode="auto">
          <a:xfrm flipV="1">
            <a:off x="8382000" y="3276600"/>
            <a:ext cx="0" cy="381000"/>
          </a:xfrm>
          <a:prstGeom prst="line">
            <a:avLst/>
          </a:prstGeom>
          <a:noFill/>
          <a:ln w="57150">
            <a:solidFill>
              <a:srgbClr val="3072C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 flipV="1">
            <a:off x="8382000" y="5257800"/>
            <a:ext cx="0" cy="381000"/>
          </a:xfrm>
          <a:prstGeom prst="line">
            <a:avLst/>
          </a:prstGeom>
          <a:noFill/>
          <a:ln w="57150">
            <a:solidFill>
              <a:srgbClr val="3072C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419850" y="115000"/>
            <a:ext cx="22098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b="1" spc="50" dirty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072C2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Each Business Center </a:t>
            </a: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4000" b="1" spc="50" dirty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072C2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CAP</a:t>
            </a:r>
            <a:r>
              <a:rPr lang="en-US" sz="3200" b="1" spc="50" dirty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072C2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 </a:t>
            </a:r>
          </a:p>
          <a:p>
            <a:pPr algn="ctr" defTabSz="9144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spc="50" dirty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072C2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  <a:ea typeface="ＭＳ Ｐゴシック" pitchFamily="34" charset="-128"/>
                <a:cs typeface="+mn-cs"/>
              </a:rPr>
              <a:t>$3600</a:t>
            </a:r>
          </a:p>
        </p:txBody>
      </p:sp>
      <p:sp>
        <p:nvSpPr>
          <p:cNvPr id="14357" name="Line 21"/>
          <p:cNvSpPr>
            <a:spLocks noChangeShapeType="1"/>
          </p:cNvSpPr>
          <p:nvPr/>
        </p:nvSpPr>
        <p:spPr bwMode="auto">
          <a:xfrm>
            <a:off x="5257800" y="381000"/>
            <a:ext cx="0" cy="42672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517902" y="627541"/>
            <a:ext cx="4572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000" b="1" spc="50" dirty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072C2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ahoma" pitchFamily="34" charset="0"/>
                <a:ea typeface="ＭＳ Ｐゴシック" pitchFamily="34" charset="-128"/>
                <a:cs typeface="+mn-cs"/>
              </a:rPr>
              <a:t>Traditional Business</a:t>
            </a: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3124200" y="5105400"/>
            <a:ext cx="3505200" cy="1006475"/>
          </a:xfrm>
          <a:prstGeom prst="rect">
            <a:avLst/>
          </a:prstGeom>
          <a:noFill/>
          <a:ln w="38100">
            <a:solidFill>
              <a:srgbClr val="3072C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144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000" b="1" spc="50" dirty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072C2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ahoma" pitchFamily="34" charset="0"/>
                <a:ea typeface="ＭＳ Ｐゴシック" pitchFamily="34" charset="-128"/>
                <a:cs typeface="+mn-cs"/>
              </a:rPr>
              <a:t>The </a:t>
            </a:r>
            <a:r>
              <a:rPr lang="en-US" sz="3000" b="1" spc="50" dirty="0" err="1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072C2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ahoma" pitchFamily="34" charset="0"/>
                <a:ea typeface="ＭＳ Ｐゴシック" pitchFamily="34" charset="-128"/>
                <a:cs typeface="+mn-cs"/>
              </a:rPr>
              <a:t>UnFranchise</a:t>
            </a:r>
            <a:r>
              <a:rPr lang="en-US" sz="3000" b="1" spc="50" dirty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072C2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ahoma" pitchFamily="34" charset="0"/>
                <a:ea typeface="ＭＳ Ｐゴシック" pitchFamily="34" charset="-128"/>
                <a:cs typeface="+mn-cs"/>
              </a:rPr>
              <a:t> System</a:t>
            </a:r>
          </a:p>
        </p:txBody>
      </p:sp>
      <p:pic>
        <p:nvPicPr>
          <p:cNvPr id="891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362075"/>
            <a:ext cx="3651250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114" name="Text Box 42"/>
          <p:cNvSpPr txBox="1">
            <a:spLocks noChangeArrowheads="1"/>
          </p:cNvSpPr>
          <p:nvPr/>
        </p:nvSpPr>
        <p:spPr bwMode="auto">
          <a:xfrm>
            <a:off x="7223125" y="2657475"/>
            <a:ext cx="701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4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4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143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143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3" grpId="0" animBg="1"/>
      <p:bldP spid="14354" grpId="0" animBg="1"/>
      <p:bldP spid="14355" grpId="0" animBg="1"/>
    </p:bldLst>
  </p:timing>
</p:sld>
</file>

<file path=ppt/theme/theme1.xml><?xml version="1.0" encoding="utf-8"?>
<a:theme xmlns:a="http://schemas.openxmlformats.org/drawingml/2006/main" name="NewUBP_Template20120514_Final">
  <a:themeElements>
    <a:clrScheme name="UBP Colors">
      <a:dk1>
        <a:srgbClr val="DDDEDD"/>
      </a:dk1>
      <a:lt1>
        <a:srgbClr val="FFFFFF"/>
      </a:lt1>
      <a:dk2>
        <a:srgbClr val="1F497D"/>
      </a:dk2>
      <a:lt2>
        <a:srgbClr val="EEECE1"/>
      </a:lt2>
      <a:accent1>
        <a:srgbClr val="BC3521"/>
      </a:accent1>
      <a:accent2>
        <a:srgbClr val="7AAE31"/>
      </a:accent2>
      <a:accent3>
        <a:srgbClr val="008FAB"/>
      </a:accent3>
      <a:accent4>
        <a:srgbClr val="00203F"/>
      </a:accent4>
      <a:accent5>
        <a:srgbClr val="1C8EAB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r">
          <a:defRPr sz="3600" b="1" dirty="0" smtClean="0">
            <a:solidFill>
              <a:srgbClr val="139FC9"/>
            </a:solidFill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7_Columns">
  <a:themeElements>
    <a:clrScheme name="Columns 2">
      <a:dk1>
        <a:srgbClr val="003366"/>
      </a:dk1>
      <a:lt1>
        <a:srgbClr val="FFFFFF"/>
      </a:lt1>
      <a:dk2>
        <a:srgbClr val="5E6DA4"/>
      </a:dk2>
      <a:lt2>
        <a:srgbClr val="FFFFFF"/>
      </a:lt2>
      <a:accent1>
        <a:srgbClr val="9966FF"/>
      </a:accent1>
      <a:accent2>
        <a:srgbClr val="00CC66"/>
      </a:accent2>
      <a:accent3>
        <a:srgbClr val="B6BACF"/>
      </a:accent3>
      <a:accent4>
        <a:srgbClr val="DADADA"/>
      </a:accent4>
      <a:accent5>
        <a:srgbClr val="CAB8FF"/>
      </a:accent5>
      <a:accent6>
        <a:srgbClr val="00B95C"/>
      </a:accent6>
      <a:hlink>
        <a:srgbClr val="65C8FF"/>
      </a:hlink>
      <a:folHlink>
        <a:srgbClr val="FFCC99"/>
      </a:folHlink>
    </a:clrScheme>
    <a:fontScheme name="Columns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80" charset="-128"/>
          </a:defRPr>
        </a:defPPr>
      </a:lstStyle>
    </a:lnDef>
  </a:objectDefaults>
  <a:extraClrSchemeLst>
    <a:extraClrScheme>
      <a:clrScheme name="Columns 1">
        <a:dk1>
          <a:srgbClr val="000066"/>
        </a:dk1>
        <a:lt1>
          <a:srgbClr val="FFFFFF"/>
        </a:lt1>
        <a:dk2>
          <a:srgbClr val="5E6DA4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BAC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umns 2">
        <a:dk1>
          <a:srgbClr val="003366"/>
        </a:dk1>
        <a:lt1>
          <a:srgbClr val="FFFFFF"/>
        </a:lt1>
        <a:dk2>
          <a:srgbClr val="5E6DA4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6BACF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umns 3">
        <a:dk1>
          <a:srgbClr val="000000"/>
        </a:dk1>
        <a:lt1>
          <a:srgbClr val="FFFFFF"/>
        </a:lt1>
        <a:dk2>
          <a:srgbClr val="5E6DA4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6BACF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lumns">
  <a:themeElements>
    <a:clrScheme name="Columns 2">
      <a:dk1>
        <a:srgbClr val="003366"/>
      </a:dk1>
      <a:lt1>
        <a:srgbClr val="FFFFFF"/>
      </a:lt1>
      <a:dk2>
        <a:srgbClr val="5E6DA4"/>
      </a:dk2>
      <a:lt2>
        <a:srgbClr val="FFFFFF"/>
      </a:lt2>
      <a:accent1>
        <a:srgbClr val="9966FF"/>
      </a:accent1>
      <a:accent2>
        <a:srgbClr val="00CC66"/>
      </a:accent2>
      <a:accent3>
        <a:srgbClr val="B6BACF"/>
      </a:accent3>
      <a:accent4>
        <a:srgbClr val="DADADA"/>
      </a:accent4>
      <a:accent5>
        <a:srgbClr val="CAB8FF"/>
      </a:accent5>
      <a:accent6>
        <a:srgbClr val="00B95C"/>
      </a:accent6>
      <a:hlink>
        <a:srgbClr val="65C8FF"/>
      </a:hlink>
      <a:folHlink>
        <a:srgbClr val="FFCC99"/>
      </a:folHlink>
    </a:clrScheme>
    <a:fontScheme name="Columns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80" charset="-128"/>
          </a:defRPr>
        </a:defPPr>
      </a:lstStyle>
    </a:lnDef>
  </a:objectDefaults>
  <a:extraClrSchemeLst>
    <a:extraClrScheme>
      <a:clrScheme name="Columns 1">
        <a:dk1>
          <a:srgbClr val="000066"/>
        </a:dk1>
        <a:lt1>
          <a:srgbClr val="FFFFFF"/>
        </a:lt1>
        <a:dk2>
          <a:srgbClr val="5E6DA4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BAC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umns 2">
        <a:dk1>
          <a:srgbClr val="003366"/>
        </a:dk1>
        <a:lt1>
          <a:srgbClr val="FFFFFF"/>
        </a:lt1>
        <a:dk2>
          <a:srgbClr val="5E6DA4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6BACF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umns 3">
        <a:dk1>
          <a:srgbClr val="000000"/>
        </a:dk1>
        <a:lt1>
          <a:srgbClr val="FFFFFF"/>
        </a:lt1>
        <a:dk2>
          <a:srgbClr val="5E6DA4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6BACF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NewUBP_Template20120514_Final.potx</Template>
  <TotalTime>19780</TotalTime>
  <Words>295</Words>
  <Application>Microsoft Office PowerPoint</Application>
  <PresentationFormat>On-screen Show (4:3)</PresentationFormat>
  <Paragraphs>65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Arial Black</vt:lpstr>
      <vt:lpstr>Calibri</vt:lpstr>
      <vt:lpstr>Tahoma</vt:lpstr>
      <vt:lpstr>Verdana</vt:lpstr>
      <vt:lpstr>Wingdings</vt:lpstr>
      <vt:lpstr>NewUBP_Template20120514_Final</vt:lpstr>
      <vt:lpstr>7_Columns</vt:lpstr>
      <vt:lpstr>Columns</vt:lpstr>
      <vt:lpstr>5_Office Theme</vt:lpstr>
      <vt:lpstr>PowerPoint Presentation</vt:lpstr>
      <vt:lpstr>PowerPoint Presentation</vt:lpstr>
      <vt:lpstr>PowerPoint Presentation</vt:lpstr>
      <vt:lpstr>PowerPoint Presentation</vt:lpstr>
    </vt:vector>
  </TitlesOfParts>
  <Company>Market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Billy Layton</dc:creator>
  <cp:lastModifiedBy>Bonnie Church</cp:lastModifiedBy>
  <cp:revision>397</cp:revision>
  <cp:lastPrinted>2013-02-08T15:35:56Z</cp:lastPrinted>
  <dcterms:created xsi:type="dcterms:W3CDTF">2012-05-14T16:04:16Z</dcterms:created>
  <dcterms:modified xsi:type="dcterms:W3CDTF">2019-03-12T15:26:33Z</dcterms:modified>
</cp:coreProperties>
</file>